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Lst>
  <p:notesMasterIdLst>
    <p:notesMasterId r:id="rId52"/>
  </p:notesMasterIdLst>
  <p:handoutMasterIdLst>
    <p:handoutMasterId r:id="rId53"/>
  </p:handoutMasterIdLst>
  <p:sldIdLst>
    <p:sldId id="272" r:id="rId2"/>
    <p:sldId id="351" r:id="rId3"/>
    <p:sldId id="337" r:id="rId4"/>
    <p:sldId id="338" r:id="rId5"/>
    <p:sldId id="340" r:id="rId6"/>
    <p:sldId id="339" r:id="rId7"/>
    <p:sldId id="297" r:id="rId8"/>
    <p:sldId id="299" r:id="rId9"/>
    <p:sldId id="270" r:id="rId10"/>
    <p:sldId id="278" r:id="rId11"/>
    <p:sldId id="301" r:id="rId12"/>
    <p:sldId id="276" r:id="rId13"/>
    <p:sldId id="280" r:id="rId14"/>
    <p:sldId id="281" r:id="rId15"/>
    <p:sldId id="277" r:id="rId16"/>
    <p:sldId id="282" r:id="rId17"/>
    <p:sldId id="283" r:id="rId18"/>
    <p:sldId id="316" r:id="rId19"/>
    <p:sldId id="342" r:id="rId20"/>
    <p:sldId id="343" r:id="rId21"/>
    <p:sldId id="345" r:id="rId22"/>
    <p:sldId id="347" r:id="rId23"/>
    <p:sldId id="344" r:id="rId24"/>
    <p:sldId id="348" r:id="rId25"/>
    <p:sldId id="349" r:id="rId26"/>
    <p:sldId id="317" r:id="rId27"/>
    <p:sldId id="350" r:id="rId28"/>
    <p:sldId id="318" r:id="rId29"/>
    <p:sldId id="326" r:id="rId30"/>
    <p:sldId id="352" r:id="rId31"/>
    <p:sldId id="355" r:id="rId32"/>
    <p:sldId id="353" r:id="rId33"/>
    <p:sldId id="354" r:id="rId34"/>
    <p:sldId id="359" r:id="rId35"/>
    <p:sldId id="356" r:id="rId36"/>
    <p:sldId id="331" r:id="rId37"/>
    <p:sldId id="334" r:id="rId38"/>
    <p:sldId id="357" r:id="rId39"/>
    <p:sldId id="302" r:id="rId40"/>
    <p:sldId id="303" r:id="rId41"/>
    <p:sldId id="286" r:id="rId42"/>
    <p:sldId id="275" r:id="rId43"/>
    <p:sldId id="304" r:id="rId44"/>
    <p:sldId id="309" r:id="rId45"/>
    <p:sldId id="305" r:id="rId46"/>
    <p:sldId id="306" r:id="rId47"/>
    <p:sldId id="307" r:id="rId48"/>
    <p:sldId id="308" r:id="rId49"/>
    <p:sldId id="285" r:id="rId50"/>
    <p:sldId id="32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FA2E4B7-2BA6-4A24-B135-53524501C3C3}">
          <p14:sldIdLst>
            <p14:sldId id="272"/>
            <p14:sldId id="351"/>
            <p14:sldId id="337"/>
            <p14:sldId id="338"/>
            <p14:sldId id="340"/>
            <p14:sldId id="339"/>
            <p14:sldId id="297"/>
            <p14:sldId id="299"/>
            <p14:sldId id="270"/>
            <p14:sldId id="278"/>
            <p14:sldId id="301"/>
            <p14:sldId id="276"/>
            <p14:sldId id="280"/>
            <p14:sldId id="281"/>
            <p14:sldId id="277"/>
            <p14:sldId id="282"/>
            <p14:sldId id="283"/>
            <p14:sldId id="316"/>
            <p14:sldId id="342"/>
            <p14:sldId id="343"/>
            <p14:sldId id="345"/>
            <p14:sldId id="347"/>
            <p14:sldId id="344"/>
            <p14:sldId id="348"/>
            <p14:sldId id="349"/>
            <p14:sldId id="317"/>
            <p14:sldId id="350"/>
            <p14:sldId id="318"/>
            <p14:sldId id="326"/>
            <p14:sldId id="352"/>
            <p14:sldId id="355"/>
            <p14:sldId id="353"/>
            <p14:sldId id="354"/>
            <p14:sldId id="359"/>
            <p14:sldId id="356"/>
          </p14:sldIdLst>
        </p14:section>
        <p14:section name="More work" id="{885DC4EC-FBB4-4F96-92E2-85C1A82C5995}">
          <p14:sldIdLst>
            <p14:sldId id="331"/>
            <p14:sldId id="334"/>
            <p14:sldId id="357"/>
            <p14:sldId id="302"/>
            <p14:sldId id="303"/>
            <p14:sldId id="286"/>
            <p14:sldId id="275"/>
            <p14:sldId id="304"/>
            <p14:sldId id="309"/>
            <p14:sldId id="305"/>
            <p14:sldId id="306"/>
            <p14:sldId id="307"/>
            <p14:sldId id="308"/>
            <p14:sldId id="285"/>
          </p14:sldIdLst>
        </p14:section>
        <p14:section name="Conclusion" id="{4738EC53-3064-40F5-8ED3-F833D2328537}">
          <p14:sldIdLst>
            <p14:sldId id="32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i Matechou" initials="EM" lastIdx="1" clrIdx="0">
    <p:extLst>
      <p:ext uri="{19B8F6BF-5375-455C-9EA6-DF929625EA0E}">
        <p15:presenceInfo xmlns:p15="http://schemas.microsoft.com/office/powerpoint/2012/main" userId="S::em359@kent.ac.uk::5838976a-23f4-4a50-8ac6-be05de936b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8DE95-F9B4-494B-80CA-88C43F3BD116}" v="19" dt="2023-04-02T14:30:56.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79757" autoAdjust="0"/>
  </p:normalViewPr>
  <p:slideViewPr>
    <p:cSldViewPr snapToGrid="0" showGuides="1">
      <p:cViewPr varScale="1">
        <p:scale>
          <a:sx n="53" d="100"/>
          <a:sy n="53" d="100"/>
        </p:scale>
        <p:origin x="117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Diana" userId="S::ad625@kent.ac.uk::6ba47532-6a9b-4b52-936d-1fa98dee2521" providerId="AD" clId="Web-{EA38C256-44A9-42CA-9C04-E7F8A4E8BBB8}"/>
    <pc:docChg chg="modSld">
      <pc:chgData name="Alex Diana" userId="S::ad625@kent.ac.uk::6ba47532-6a9b-4b52-936d-1fa98dee2521" providerId="AD" clId="Web-{EA38C256-44A9-42CA-9C04-E7F8A4E8BBB8}" dt="2022-03-02T11:06:04.285" v="219" actId="14100"/>
      <pc:docMkLst>
        <pc:docMk/>
      </pc:docMkLst>
      <pc:sldChg chg="modSp">
        <pc:chgData name="Alex Diana" userId="S::ad625@kent.ac.uk::6ba47532-6a9b-4b52-936d-1fa98dee2521" providerId="AD" clId="Web-{EA38C256-44A9-42CA-9C04-E7F8A4E8BBB8}" dt="2022-03-02T11:04:54.924" v="217" actId="20577"/>
        <pc:sldMkLst>
          <pc:docMk/>
          <pc:sldMk cId="1518256705" sldId="320"/>
        </pc:sldMkLst>
        <pc:spChg chg="mod">
          <ac:chgData name="Alex Diana" userId="S::ad625@kent.ac.uk::6ba47532-6a9b-4b52-936d-1fa98dee2521" providerId="AD" clId="Web-{EA38C256-44A9-42CA-9C04-E7F8A4E8BBB8}" dt="2022-03-02T11:04:54.924" v="217" actId="20577"/>
          <ac:spMkLst>
            <pc:docMk/>
            <pc:sldMk cId="1518256705" sldId="320"/>
            <ac:spMk id="9" creationId="{133996E2-F10E-4592-87EA-C102676053DA}"/>
          </ac:spMkLst>
        </pc:spChg>
      </pc:sldChg>
      <pc:sldChg chg="addSp delSp modSp">
        <pc:chgData name="Alex Diana" userId="S::ad625@kent.ac.uk::6ba47532-6a9b-4b52-936d-1fa98dee2521" providerId="AD" clId="Web-{EA38C256-44A9-42CA-9C04-E7F8A4E8BBB8}" dt="2022-03-02T11:06:04.285" v="219" actId="14100"/>
        <pc:sldMkLst>
          <pc:docMk/>
          <pc:sldMk cId="433726372" sldId="321"/>
        </pc:sldMkLst>
        <pc:spChg chg="add mod">
          <ac:chgData name="Alex Diana" userId="S::ad625@kent.ac.uk::6ba47532-6a9b-4b52-936d-1fa98dee2521" providerId="AD" clId="Web-{EA38C256-44A9-42CA-9C04-E7F8A4E8BBB8}" dt="2022-03-02T11:04:05.844" v="215" actId="20577"/>
          <ac:spMkLst>
            <pc:docMk/>
            <pc:sldMk cId="433726372" sldId="321"/>
            <ac:spMk id="2" creationId="{E189DDAF-ABD5-4FCA-968D-90DCFCEFB71E}"/>
          </ac:spMkLst>
        </pc:spChg>
        <pc:spChg chg="del">
          <ac:chgData name="Alex Diana" userId="S::ad625@kent.ac.uk::6ba47532-6a9b-4b52-936d-1fa98dee2521" providerId="AD" clId="Web-{EA38C256-44A9-42CA-9C04-E7F8A4E8BBB8}" dt="2022-03-02T10:58:00.600" v="2"/>
          <ac:spMkLst>
            <pc:docMk/>
            <pc:sldMk cId="433726372" sldId="321"/>
            <ac:spMk id="5" creationId="{AE3FE974-899F-4184-BFC0-A0DE179B294D}"/>
          </ac:spMkLst>
        </pc:spChg>
        <pc:spChg chg="mod">
          <ac:chgData name="Alex Diana" userId="S::ad625@kent.ac.uk::6ba47532-6a9b-4b52-936d-1fa98dee2521" providerId="AD" clId="Web-{EA38C256-44A9-42CA-9C04-E7F8A4E8BBB8}" dt="2022-03-02T11:02:15.841" v="112" actId="1076"/>
          <ac:spMkLst>
            <pc:docMk/>
            <pc:sldMk cId="433726372" sldId="321"/>
            <ac:spMk id="12" creationId="{C7CA9842-BA1D-4C07-8381-1111C458C085}"/>
          </ac:spMkLst>
        </pc:spChg>
        <pc:picChg chg="add mod">
          <ac:chgData name="Alex Diana" userId="S::ad625@kent.ac.uk::6ba47532-6a9b-4b52-936d-1fa98dee2521" providerId="AD" clId="Web-{EA38C256-44A9-42CA-9C04-E7F8A4E8BBB8}" dt="2022-03-02T11:06:04.285" v="219" actId="14100"/>
          <ac:picMkLst>
            <pc:docMk/>
            <pc:sldMk cId="433726372" sldId="321"/>
            <ac:picMk id="3" creationId="{FCC9A59A-E2D3-4E3D-93FA-ACF757E749F3}"/>
          </ac:picMkLst>
        </pc:picChg>
        <pc:picChg chg="del mod">
          <ac:chgData name="Alex Diana" userId="S::ad625@kent.ac.uk::6ba47532-6a9b-4b52-936d-1fa98dee2521" providerId="AD" clId="Web-{EA38C256-44A9-42CA-9C04-E7F8A4E8BBB8}" dt="2022-03-02T11:01:29.637" v="103"/>
          <ac:picMkLst>
            <pc:docMk/>
            <pc:sldMk cId="433726372" sldId="321"/>
            <ac:picMk id="11" creationId="{4CAF3BFD-3D33-4689-A2E3-DACF47A5C36C}"/>
          </ac:picMkLst>
        </pc:picChg>
      </pc:sldChg>
      <pc:sldChg chg="modSp">
        <pc:chgData name="Alex Diana" userId="S::ad625@kent.ac.uk::6ba47532-6a9b-4b52-936d-1fa98dee2521" providerId="AD" clId="Web-{EA38C256-44A9-42CA-9C04-E7F8A4E8BBB8}" dt="2022-03-02T11:04:35.939" v="216" actId="1076"/>
        <pc:sldMkLst>
          <pc:docMk/>
          <pc:sldMk cId="144378633" sldId="322"/>
        </pc:sldMkLst>
        <pc:picChg chg="mod">
          <ac:chgData name="Alex Diana" userId="S::ad625@kent.ac.uk::6ba47532-6a9b-4b52-936d-1fa98dee2521" providerId="AD" clId="Web-{EA38C256-44A9-42CA-9C04-E7F8A4E8BBB8}" dt="2022-03-02T11:04:35.939" v="216" actId="1076"/>
          <ac:picMkLst>
            <pc:docMk/>
            <pc:sldMk cId="144378633" sldId="322"/>
            <ac:picMk id="6" creationId="{9BC9E072-21B7-4568-9EA1-A69AD0827798}"/>
          </ac:picMkLst>
        </pc:picChg>
      </pc:sldChg>
    </pc:docChg>
  </pc:docChgLst>
  <pc:docChgLst>
    <pc:chgData name="Eleni Matechou" userId="5838976a-23f4-4a50-8ac6-be05de936b60" providerId="ADAL" clId="{974649FE-DB3F-4905-97B4-F8095DA9815F}"/>
    <pc:docChg chg="modSld">
      <pc:chgData name="Eleni Matechou" userId="5838976a-23f4-4a50-8ac6-be05de936b60" providerId="ADAL" clId="{974649FE-DB3F-4905-97B4-F8095DA9815F}" dt="2022-04-04T15:41:35.601" v="5" actId="20577"/>
      <pc:docMkLst>
        <pc:docMk/>
      </pc:docMkLst>
      <pc:sldChg chg="modSp mod">
        <pc:chgData name="Eleni Matechou" userId="5838976a-23f4-4a50-8ac6-be05de936b60" providerId="ADAL" clId="{974649FE-DB3F-4905-97B4-F8095DA9815F}" dt="2022-04-04T15:41:35.601" v="5" actId="20577"/>
        <pc:sldMkLst>
          <pc:docMk/>
          <pc:sldMk cId="2679213496" sldId="323"/>
        </pc:sldMkLst>
        <pc:spChg chg="mod">
          <ac:chgData name="Eleni Matechou" userId="5838976a-23f4-4a50-8ac6-be05de936b60" providerId="ADAL" clId="{974649FE-DB3F-4905-97B4-F8095DA9815F}" dt="2022-04-04T15:41:35.601" v="5" actId="20577"/>
          <ac:spMkLst>
            <pc:docMk/>
            <pc:sldMk cId="2679213496" sldId="323"/>
            <ac:spMk id="5" creationId="{3B8CCCC1-B895-40FE-BB62-AEF75BF56FC9}"/>
          </ac:spMkLst>
        </pc:spChg>
      </pc:sldChg>
      <pc:sldChg chg="modSp mod">
        <pc:chgData name="Eleni Matechou" userId="5838976a-23f4-4a50-8ac6-be05de936b60" providerId="ADAL" clId="{974649FE-DB3F-4905-97B4-F8095DA9815F}" dt="2022-04-01T07:59:54.861" v="1" actId="20577"/>
        <pc:sldMkLst>
          <pc:docMk/>
          <pc:sldMk cId="3688400049" sldId="342"/>
        </pc:sldMkLst>
        <pc:spChg chg="mod">
          <ac:chgData name="Eleni Matechou" userId="5838976a-23f4-4a50-8ac6-be05de936b60" providerId="ADAL" clId="{974649FE-DB3F-4905-97B4-F8095DA9815F}" dt="2022-04-01T07:59:54.861" v="1" actId="20577"/>
          <ac:spMkLst>
            <pc:docMk/>
            <pc:sldMk cId="3688400049" sldId="342"/>
            <ac:spMk id="3" creationId="{FAC0DC03-414E-4713-96FA-F79F62039703}"/>
          </ac:spMkLst>
        </pc:spChg>
      </pc:sldChg>
    </pc:docChg>
  </pc:docChgLst>
  <pc:docChgLst>
    <pc:chgData name="Eleni Matechou" userId="5838976a-23f4-4a50-8ac6-be05de936b60" providerId="ADAL" clId="{99B8DE95-F9B4-494B-80CA-88C43F3BD116}"/>
    <pc:docChg chg="undo redo custSel addSld delSld modSld sldOrd delSection modSection">
      <pc:chgData name="Eleni Matechou" userId="5838976a-23f4-4a50-8ac6-be05de936b60" providerId="ADAL" clId="{99B8DE95-F9B4-494B-80CA-88C43F3BD116}" dt="2023-04-06T05:22:11.150" v="1067" actId="20577"/>
      <pc:docMkLst>
        <pc:docMk/>
      </pc:docMkLst>
      <pc:sldChg chg="modSp mod">
        <pc:chgData name="Eleni Matechou" userId="5838976a-23f4-4a50-8ac6-be05de936b60" providerId="ADAL" clId="{99B8DE95-F9B4-494B-80CA-88C43F3BD116}" dt="2023-03-24T12:15:02.978" v="350" actId="255"/>
        <pc:sldMkLst>
          <pc:docMk/>
          <pc:sldMk cId="3844693785" sldId="272"/>
        </pc:sldMkLst>
        <pc:spChg chg="mod">
          <ac:chgData name="Eleni Matechou" userId="5838976a-23f4-4a50-8ac6-be05de936b60" providerId="ADAL" clId="{99B8DE95-F9B4-494B-80CA-88C43F3BD116}" dt="2023-03-24T12:15:02.978" v="350" actId="255"/>
          <ac:spMkLst>
            <pc:docMk/>
            <pc:sldMk cId="3844693785" sldId="272"/>
            <ac:spMk id="2" creationId="{CF2485B6-D367-4C1A-B415-8E8D5A3F5567}"/>
          </ac:spMkLst>
        </pc:spChg>
      </pc:sldChg>
      <pc:sldChg chg="add del">
        <pc:chgData name="Eleni Matechou" userId="5838976a-23f4-4a50-8ac6-be05de936b60" providerId="ADAL" clId="{99B8DE95-F9B4-494B-80CA-88C43F3BD116}" dt="2023-04-02T14:30:56.880" v="794"/>
        <pc:sldMkLst>
          <pc:docMk/>
          <pc:sldMk cId="184960246" sldId="275"/>
        </pc:sldMkLst>
      </pc:sldChg>
      <pc:sldChg chg="modSp mod ord modShow">
        <pc:chgData name="Eleni Matechou" userId="5838976a-23f4-4a50-8ac6-be05de936b60" providerId="ADAL" clId="{99B8DE95-F9B4-494B-80CA-88C43F3BD116}" dt="2023-03-24T09:53:29.492" v="23"/>
        <pc:sldMkLst>
          <pc:docMk/>
          <pc:sldMk cId="1068077243" sldId="276"/>
        </pc:sldMkLst>
        <pc:spChg chg="mod">
          <ac:chgData name="Eleni Matechou" userId="5838976a-23f4-4a50-8ac6-be05de936b60" providerId="ADAL" clId="{99B8DE95-F9B4-494B-80CA-88C43F3BD116}" dt="2023-03-24T09:53:04.428" v="20" actId="20577"/>
          <ac:spMkLst>
            <pc:docMk/>
            <pc:sldMk cId="1068077243" sldId="276"/>
            <ac:spMk id="2" creationId="{4441DA4B-BE74-4F75-B3F3-7472E73C3D4D}"/>
          </ac:spMkLst>
        </pc:spChg>
      </pc:sldChg>
      <pc:sldChg chg="ord">
        <pc:chgData name="Eleni Matechou" userId="5838976a-23f4-4a50-8ac6-be05de936b60" providerId="ADAL" clId="{99B8DE95-F9B4-494B-80CA-88C43F3BD116}" dt="2023-03-24T09:56:54.622" v="48"/>
        <pc:sldMkLst>
          <pc:docMk/>
          <pc:sldMk cId="0" sldId="277"/>
        </pc:sldMkLst>
      </pc:sldChg>
      <pc:sldChg chg="mod ord modShow">
        <pc:chgData name="Eleni Matechou" userId="5838976a-23f4-4a50-8ac6-be05de936b60" providerId="ADAL" clId="{99B8DE95-F9B4-494B-80CA-88C43F3BD116}" dt="2023-03-24T09:56:54.622" v="48"/>
        <pc:sldMkLst>
          <pc:docMk/>
          <pc:sldMk cId="0" sldId="280"/>
        </pc:sldMkLst>
      </pc:sldChg>
      <pc:sldChg chg="modSp mod ord">
        <pc:chgData name="Eleni Matechou" userId="5838976a-23f4-4a50-8ac6-be05de936b60" providerId="ADAL" clId="{99B8DE95-F9B4-494B-80CA-88C43F3BD116}" dt="2023-03-24T09:56:54.622" v="48"/>
        <pc:sldMkLst>
          <pc:docMk/>
          <pc:sldMk cId="0" sldId="281"/>
        </pc:sldMkLst>
        <pc:spChg chg="mod">
          <ac:chgData name="Eleni Matechou" userId="5838976a-23f4-4a50-8ac6-be05de936b60" providerId="ADAL" clId="{99B8DE95-F9B4-494B-80CA-88C43F3BD116}" dt="2023-03-24T09:54:12.526" v="41" actId="20577"/>
          <ac:spMkLst>
            <pc:docMk/>
            <pc:sldMk cId="0" sldId="281"/>
            <ac:spMk id="4" creationId="{EF69F8BE-8396-4D64-8E13-6A8DF36B0EFB}"/>
          </ac:spMkLst>
        </pc:spChg>
      </pc:sldChg>
      <pc:sldChg chg="ord">
        <pc:chgData name="Eleni Matechou" userId="5838976a-23f4-4a50-8ac6-be05de936b60" providerId="ADAL" clId="{99B8DE95-F9B4-494B-80CA-88C43F3BD116}" dt="2023-03-24T09:56:54.622" v="48"/>
        <pc:sldMkLst>
          <pc:docMk/>
          <pc:sldMk cId="0" sldId="282"/>
        </pc:sldMkLst>
      </pc:sldChg>
      <pc:sldChg chg="ord">
        <pc:chgData name="Eleni Matechou" userId="5838976a-23f4-4a50-8ac6-be05de936b60" providerId="ADAL" clId="{99B8DE95-F9B4-494B-80CA-88C43F3BD116}" dt="2023-03-24T09:56:54.622" v="48"/>
        <pc:sldMkLst>
          <pc:docMk/>
          <pc:sldMk cId="0" sldId="283"/>
        </pc:sldMkLst>
      </pc:sldChg>
      <pc:sldChg chg="del">
        <pc:chgData name="Eleni Matechou" userId="5838976a-23f4-4a50-8ac6-be05de936b60" providerId="ADAL" clId="{99B8DE95-F9B4-494B-80CA-88C43F3BD116}" dt="2023-03-24T09:52:08.290" v="3" actId="47"/>
        <pc:sldMkLst>
          <pc:docMk/>
          <pc:sldMk cId="3906710689" sldId="284"/>
        </pc:sldMkLst>
      </pc:sldChg>
      <pc:sldChg chg="modSp add del mod">
        <pc:chgData name="Eleni Matechou" userId="5838976a-23f4-4a50-8ac6-be05de936b60" providerId="ADAL" clId="{99B8DE95-F9B4-494B-80CA-88C43F3BD116}" dt="2023-04-03T11:29:03.503" v="914" actId="20577"/>
        <pc:sldMkLst>
          <pc:docMk/>
          <pc:sldMk cId="3673103237" sldId="285"/>
        </pc:sldMkLst>
        <pc:spChg chg="mod">
          <ac:chgData name="Eleni Matechou" userId="5838976a-23f4-4a50-8ac6-be05de936b60" providerId="ADAL" clId="{99B8DE95-F9B4-494B-80CA-88C43F3BD116}" dt="2023-04-03T11:29:03.503" v="914" actId="20577"/>
          <ac:spMkLst>
            <pc:docMk/>
            <pc:sldMk cId="3673103237" sldId="285"/>
            <ac:spMk id="3" creationId="{1A725D78-1125-44EE-BC44-FEB63C9266FA}"/>
          </ac:spMkLst>
        </pc:spChg>
      </pc:sldChg>
      <pc:sldChg chg="add del ord">
        <pc:chgData name="Eleni Matechou" userId="5838976a-23f4-4a50-8ac6-be05de936b60" providerId="ADAL" clId="{99B8DE95-F9B4-494B-80CA-88C43F3BD116}" dt="2023-04-02T14:31:30.868" v="796"/>
        <pc:sldMkLst>
          <pc:docMk/>
          <pc:sldMk cId="4105904766" sldId="286"/>
        </pc:sldMkLst>
      </pc:sldChg>
      <pc:sldChg chg="modSp mod">
        <pc:chgData name="Eleni Matechou" userId="5838976a-23f4-4a50-8ac6-be05de936b60" providerId="ADAL" clId="{99B8DE95-F9B4-494B-80CA-88C43F3BD116}" dt="2023-03-24T13:55:58.632" v="752" actId="14100"/>
        <pc:sldMkLst>
          <pc:docMk/>
          <pc:sldMk cId="3389095500" sldId="297"/>
        </pc:sldMkLst>
        <pc:spChg chg="mod">
          <ac:chgData name="Eleni Matechou" userId="5838976a-23f4-4a50-8ac6-be05de936b60" providerId="ADAL" clId="{99B8DE95-F9B4-494B-80CA-88C43F3BD116}" dt="2023-03-24T13:55:58.632" v="752" actId="14100"/>
          <ac:spMkLst>
            <pc:docMk/>
            <pc:sldMk cId="3389095500" sldId="297"/>
            <ac:spMk id="3" creationId="{82305752-F7F8-4E38-9823-3F6AD675D78B}"/>
          </ac:spMkLst>
        </pc:spChg>
      </pc:sldChg>
      <pc:sldChg chg="del mod modShow">
        <pc:chgData name="Eleni Matechou" userId="5838976a-23f4-4a50-8ac6-be05de936b60" providerId="ADAL" clId="{99B8DE95-F9B4-494B-80CA-88C43F3BD116}" dt="2023-03-24T13:45:40.609" v="683" actId="47"/>
        <pc:sldMkLst>
          <pc:docMk/>
          <pc:sldMk cId="2107989666" sldId="298"/>
        </pc:sldMkLst>
      </pc:sldChg>
      <pc:sldChg chg="modSp mod">
        <pc:chgData name="Eleni Matechou" userId="5838976a-23f4-4a50-8ac6-be05de936b60" providerId="ADAL" clId="{99B8DE95-F9B4-494B-80CA-88C43F3BD116}" dt="2023-03-24T13:56:20.227" v="754" actId="1076"/>
        <pc:sldMkLst>
          <pc:docMk/>
          <pc:sldMk cId="1870942343" sldId="299"/>
        </pc:sldMkLst>
        <pc:spChg chg="mod">
          <ac:chgData name="Eleni Matechou" userId="5838976a-23f4-4a50-8ac6-be05de936b60" providerId="ADAL" clId="{99B8DE95-F9B4-494B-80CA-88C43F3BD116}" dt="2023-03-24T13:56:20.227" v="754" actId="1076"/>
          <ac:spMkLst>
            <pc:docMk/>
            <pc:sldMk cId="1870942343" sldId="299"/>
            <ac:spMk id="3" creationId="{8EFA4DEC-6D5C-4C7A-AEFB-706A0C1A814F}"/>
          </ac:spMkLst>
        </pc:spChg>
      </pc:sldChg>
      <pc:sldChg chg="modSp mod">
        <pc:chgData name="Eleni Matechou" userId="5838976a-23f4-4a50-8ac6-be05de936b60" providerId="ADAL" clId="{99B8DE95-F9B4-494B-80CA-88C43F3BD116}" dt="2023-03-24T09:53:17.961" v="21" actId="20577"/>
        <pc:sldMkLst>
          <pc:docMk/>
          <pc:sldMk cId="2447962983" sldId="301"/>
        </pc:sldMkLst>
        <pc:spChg chg="mod">
          <ac:chgData name="Eleni Matechou" userId="5838976a-23f4-4a50-8ac6-be05de936b60" providerId="ADAL" clId="{99B8DE95-F9B4-494B-80CA-88C43F3BD116}" dt="2023-03-24T09:53:17.961" v="21" actId="20577"/>
          <ac:spMkLst>
            <pc:docMk/>
            <pc:sldMk cId="2447962983" sldId="301"/>
            <ac:spMk id="3" creationId="{5187B1C2-DF10-4B6B-9797-1E9FA297A0ED}"/>
          </ac:spMkLst>
        </pc:spChg>
      </pc:sldChg>
      <pc:sldChg chg="add del">
        <pc:chgData name="Eleni Matechou" userId="5838976a-23f4-4a50-8ac6-be05de936b60" providerId="ADAL" clId="{99B8DE95-F9B4-494B-80CA-88C43F3BD116}" dt="2023-04-02T14:30:56.880" v="794"/>
        <pc:sldMkLst>
          <pc:docMk/>
          <pc:sldMk cId="629675047" sldId="302"/>
        </pc:sldMkLst>
      </pc:sldChg>
      <pc:sldChg chg="add del">
        <pc:chgData name="Eleni Matechou" userId="5838976a-23f4-4a50-8ac6-be05de936b60" providerId="ADAL" clId="{99B8DE95-F9B4-494B-80CA-88C43F3BD116}" dt="2023-04-02T14:30:56.880" v="794"/>
        <pc:sldMkLst>
          <pc:docMk/>
          <pc:sldMk cId="2997839000" sldId="303"/>
        </pc:sldMkLst>
      </pc:sldChg>
      <pc:sldChg chg="add del">
        <pc:chgData name="Eleni Matechou" userId="5838976a-23f4-4a50-8ac6-be05de936b60" providerId="ADAL" clId="{99B8DE95-F9B4-494B-80CA-88C43F3BD116}" dt="2023-04-02T14:30:56.880" v="794"/>
        <pc:sldMkLst>
          <pc:docMk/>
          <pc:sldMk cId="3435652107" sldId="304"/>
        </pc:sldMkLst>
      </pc:sldChg>
      <pc:sldChg chg="add del">
        <pc:chgData name="Eleni Matechou" userId="5838976a-23f4-4a50-8ac6-be05de936b60" providerId="ADAL" clId="{99B8DE95-F9B4-494B-80CA-88C43F3BD116}" dt="2023-04-02T14:30:56.880" v="794"/>
        <pc:sldMkLst>
          <pc:docMk/>
          <pc:sldMk cId="3248973725" sldId="305"/>
        </pc:sldMkLst>
      </pc:sldChg>
      <pc:sldChg chg="add del">
        <pc:chgData name="Eleni Matechou" userId="5838976a-23f4-4a50-8ac6-be05de936b60" providerId="ADAL" clId="{99B8DE95-F9B4-494B-80CA-88C43F3BD116}" dt="2023-04-02T14:30:56.880" v="794"/>
        <pc:sldMkLst>
          <pc:docMk/>
          <pc:sldMk cId="2289767709" sldId="306"/>
        </pc:sldMkLst>
      </pc:sldChg>
      <pc:sldChg chg="add del">
        <pc:chgData name="Eleni Matechou" userId="5838976a-23f4-4a50-8ac6-be05de936b60" providerId="ADAL" clId="{99B8DE95-F9B4-494B-80CA-88C43F3BD116}" dt="2023-04-02T14:30:56.880" v="794"/>
        <pc:sldMkLst>
          <pc:docMk/>
          <pc:sldMk cId="3067374631" sldId="307"/>
        </pc:sldMkLst>
      </pc:sldChg>
      <pc:sldChg chg="add del">
        <pc:chgData name="Eleni Matechou" userId="5838976a-23f4-4a50-8ac6-be05de936b60" providerId="ADAL" clId="{99B8DE95-F9B4-494B-80CA-88C43F3BD116}" dt="2023-04-02T14:30:56.880" v="794"/>
        <pc:sldMkLst>
          <pc:docMk/>
          <pc:sldMk cId="1979541383" sldId="308"/>
        </pc:sldMkLst>
      </pc:sldChg>
      <pc:sldChg chg="add del">
        <pc:chgData name="Eleni Matechou" userId="5838976a-23f4-4a50-8ac6-be05de936b60" providerId="ADAL" clId="{99B8DE95-F9B4-494B-80CA-88C43F3BD116}" dt="2023-04-02T14:30:56.880" v="794"/>
        <pc:sldMkLst>
          <pc:docMk/>
          <pc:sldMk cId="1395720657" sldId="309"/>
        </pc:sldMkLst>
      </pc:sldChg>
      <pc:sldChg chg="del">
        <pc:chgData name="Eleni Matechou" userId="5838976a-23f4-4a50-8ac6-be05de936b60" providerId="ADAL" clId="{99B8DE95-F9B4-494B-80CA-88C43F3BD116}" dt="2023-03-24T09:52:09.919" v="4" actId="47"/>
        <pc:sldMkLst>
          <pc:docMk/>
          <pc:sldMk cId="744554183" sldId="313"/>
        </pc:sldMkLst>
      </pc:sldChg>
      <pc:sldChg chg="del">
        <pc:chgData name="Eleni Matechou" userId="5838976a-23f4-4a50-8ac6-be05de936b60" providerId="ADAL" clId="{99B8DE95-F9B4-494B-80CA-88C43F3BD116}" dt="2023-03-24T09:52:14.424" v="5" actId="47"/>
        <pc:sldMkLst>
          <pc:docMk/>
          <pc:sldMk cId="3816777602" sldId="314"/>
        </pc:sldMkLst>
      </pc:sldChg>
      <pc:sldChg chg="del">
        <pc:chgData name="Eleni Matechou" userId="5838976a-23f4-4a50-8ac6-be05de936b60" providerId="ADAL" clId="{99B8DE95-F9B4-494B-80CA-88C43F3BD116}" dt="2023-03-24T09:52:17.844" v="6" actId="47"/>
        <pc:sldMkLst>
          <pc:docMk/>
          <pc:sldMk cId="2287049678" sldId="315"/>
        </pc:sldMkLst>
      </pc:sldChg>
      <pc:sldChg chg="addSp delSp modSp mod ord">
        <pc:chgData name="Eleni Matechou" userId="5838976a-23f4-4a50-8ac6-be05de936b60" providerId="ADAL" clId="{99B8DE95-F9B4-494B-80CA-88C43F3BD116}" dt="2023-03-24T13:54:29.948" v="738" actId="1076"/>
        <pc:sldMkLst>
          <pc:docMk/>
          <pc:sldMk cId="1639801190" sldId="316"/>
        </pc:sldMkLst>
        <pc:spChg chg="mod">
          <ac:chgData name="Eleni Matechou" userId="5838976a-23f4-4a50-8ac6-be05de936b60" providerId="ADAL" clId="{99B8DE95-F9B4-494B-80CA-88C43F3BD116}" dt="2023-03-24T09:57:15.512" v="56" actId="20577"/>
          <ac:spMkLst>
            <pc:docMk/>
            <pc:sldMk cId="1639801190" sldId="316"/>
            <ac:spMk id="5" creationId="{597910D6-C08F-4E55-8346-55B30BBB9477}"/>
          </ac:spMkLst>
        </pc:spChg>
        <pc:picChg chg="add mod">
          <ac:chgData name="Eleni Matechou" userId="5838976a-23f4-4a50-8ac6-be05de936b60" providerId="ADAL" clId="{99B8DE95-F9B4-494B-80CA-88C43F3BD116}" dt="2023-03-24T13:54:29.948" v="738" actId="1076"/>
          <ac:picMkLst>
            <pc:docMk/>
            <pc:sldMk cId="1639801190" sldId="316"/>
            <ac:picMk id="3" creationId="{E0E12C8B-D007-B017-3D66-205AC1884520}"/>
          </ac:picMkLst>
        </pc:picChg>
        <pc:picChg chg="del">
          <ac:chgData name="Eleni Matechou" userId="5838976a-23f4-4a50-8ac6-be05de936b60" providerId="ADAL" clId="{99B8DE95-F9B4-494B-80CA-88C43F3BD116}" dt="2023-03-24T13:54:21.593" v="733" actId="478"/>
          <ac:picMkLst>
            <pc:docMk/>
            <pc:sldMk cId="1639801190" sldId="316"/>
            <ac:picMk id="6" creationId="{A276C189-D07B-4215-8CFF-29FA6BB896E1}"/>
          </ac:picMkLst>
        </pc:picChg>
      </pc:sldChg>
      <pc:sldChg chg="modSp mod modShow">
        <pc:chgData name="Eleni Matechou" userId="5838976a-23f4-4a50-8ac6-be05de936b60" providerId="ADAL" clId="{99B8DE95-F9B4-494B-80CA-88C43F3BD116}" dt="2023-03-24T13:57:12.017" v="760" actId="14100"/>
        <pc:sldMkLst>
          <pc:docMk/>
          <pc:sldMk cId="4000726201" sldId="317"/>
        </pc:sldMkLst>
        <pc:spChg chg="mod">
          <ac:chgData name="Eleni Matechou" userId="5838976a-23f4-4a50-8ac6-be05de936b60" providerId="ADAL" clId="{99B8DE95-F9B4-494B-80CA-88C43F3BD116}" dt="2023-03-24T12:09:16.406" v="312" actId="1076"/>
          <ac:spMkLst>
            <pc:docMk/>
            <pc:sldMk cId="4000726201" sldId="317"/>
            <ac:spMk id="8" creationId="{3294DBBB-AE44-4D23-B41F-43B95CFD4E9A}"/>
          </ac:spMkLst>
        </pc:spChg>
        <pc:spChg chg="mod">
          <ac:chgData name="Eleni Matechou" userId="5838976a-23f4-4a50-8ac6-be05de936b60" providerId="ADAL" clId="{99B8DE95-F9B4-494B-80CA-88C43F3BD116}" dt="2023-03-24T13:57:12.017" v="760" actId="14100"/>
          <ac:spMkLst>
            <pc:docMk/>
            <pc:sldMk cId="4000726201" sldId="317"/>
            <ac:spMk id="9" creationId="{AD68CDE5-1645-4F35-84DA-6FC923503601}"/>
          </ac:spMkLst>
        </pc:spChg>
      </pc:sldChg>
      <pc:sldChg chg="addSp delSp modSp mod">
        <pc:chgData name="Eleni Matechou" userId="5838976a-23f4-4a50-8ac6-be05de936b60" providerId="ADAL" clId="{99B8DE95-F9B4-494B-80CA-88C43F3BD116}" dt="2023-03-24T12:14:26.122" v="346" actId="14100"/>
        <pc:sldMkLst>
          <pc:docMk/>
          <pc:sldMk cId="3079138926" sldId="318"/>
        </pc:sldMkLst>
        <pc:spChg chg="mod">
          <ac:chgData name="Eleni Matechou" userId="5838976a-23f4-4a50-8ac6-be05de936b60" providerId="ADAL" clId="{99B8DE95-F9B4-494B-80CA-88C43F3BD116}" dt="2023-03-24T12:13:25.404" v="337" actId="1076"/>
          <ac:spMkLst>
            <pc:docMk/>
            <pc:sldMk cId="3079138926" sldId="318"/>
            <ac:spMk id="8" creationId="{3294DBBB-AE44-4D23-B41F-43B95CFD4E9A}"/>
          </ac:spMkLst>
        </pc:spChg>
        <pc:picChg chg="add mod modCrop">
          <ac:chgData name="Eleni Matechou" userId="5838976a-23f4-4a50-8ac6-be05de936b60" providerId="ADAL" clId="{99B8DE95-F9B4-494B-80CA-88C43F3BD116}" dt="2023-03-24T12:14:23.005" v="345" actId="14100"/>
          <ac:picMkLst>
            <pc:docMk/>
            <pc:sldMk cId="3079138926" sldId="318"/>
            <ac:picMk id="3" creationId="{B917C903-10A6-D980-B0BC-FED2C4512590}"/>
          </ac:picMkLst>
        </pc:picChg>
        <pc:picChg chg="del mod">
          <ac:chgData name="Eleni Matechou" userId="5838976a-23f4-4a50-8ac6-be05de936b60" providerId="ADAL" clId="{99B8DE95-F9B4-494B-80CA-88C43F3BD116}" dt="2023-03-24T12:12:47.419" v="325" actId="478"/>
          <ac:picMkLst>
            <pc:docMk/>
            <pc:sldMk cId="3079138926" sldId="318"/>
            <ac:picMk id="4" creationId="{C3969E49-3D5D-4975-BE82-B5C5F77013B4}"/>
          </ac:picMkLst>
        </pc:picChg>
        <pc:picChg chg="add mod modCrop">
          <ac:chgData name="Eleni Matechou" userId="5838976a-23f4-4a50-8ac6-be05de936b60" providerId="ADAL" clId="{99B8DE95-F9B4-494B-80CA-88C43F3BD116}" dt="2023-03-24T12:14:26.122" v="346" actId="14100"/>
          <ac:picMkLst>
            <pc:docMk/>
            <pc:sldMk cId="3079138926" sldId="318"/>
            <ac:picMk id="5" creationId="{E09A99AA-F60D-24D9-2956-2B64858B27E1}"/>
          </ac:picMkLst>
        </pc:picChg>
      </pc:sldChg>
      <pc:sldChg chg="del mod modShow">
        <pc:chgData name="Eleni Matechou" userId="5838976a-23f4-4a50-8ac6-be05de936b60" providerId="ADAL" clId="{99B8DE95-F9B4-494B-80CA-88C43F3BD116}" dt="2023-03-24T12:14:37.091" v="347" actId="47"/>
        <pc:sldMkLst>
          <pc:docMk/>
          <pc:sldMk cId="792691044" sldId="319"/>
        </pc:sldMkLst>
      </pc:sldChg>
      <pc:sldChg chg="del">
        <pc:chgData name="Eleni Matechou" userId="5838976a-23f4-4a50-8ac6-be05de936b60" providerId="ADAL" clId="{99B8DE95-F9B4-494B-80CA-88C43F3BD116}" dt="2023-03-24T10:00:36.333" v="60" actId="47"/>
        <pc:sldMkLst>
          <pc:docMk/>
          <pc:sldMk cId="1518256705" sldId="320"/>
        </pc:sldMkLst>
      </pc:sldChg>
      <pc:sldChg chg="del">
        <pc:chgData name="Eleni Matechou" userId="5838976a-23f4-4a50-8ac6-be05de936b60" providerId="ADAL" clId="{99B8DE95-F9B4-494B-80CA-88C43F3BD116}" dt="2023-03-24T10:00:37.351" v="61" actId="47"/>
        <pc:sldMkLst>
          <pc:docMk/>
          <pc:sldMk cId="433726372" sldId="321"/>
        </pc:sldMkLst>
      </pc:sldChg>
      <pc:sldChg chg="del">
        <pc:chgData name="Eleni Matechou" userId="5838976a-23f4-4a50-8ac6-be05de936b60" providerId="ADAL" clId="{99B8DE95-F9B4-494B-80CA-88C43F3BD116}" dt="2023-03-24T10:00:38.367" v="62" actId="47"/>
        <pc:sldMkLst>
          <pc:docMk/>
          <pc:sldMk cId="144378633" sldId="322"/>
        </pc:sldMkLst>
      </pc:sldChg>
      <pc:sldChg chg="modSp mod">
        <pc:chgData name="Eleni Matechou" userId="5838976a-23f4-4a50-8ac6-be05de936b60" providerId="ADAL" clId="{99B8DE95-F9B4-494B-80CA-88C43F3BD116}" dt="2023-03-24T14:01:21.738" v="766" actId="20577"/>
        <pc:sldMkLst>
          <pc:docMk/>
          <pc:sldMk cId="2679213496" sldId="323"/>
        </pc:sldMkLst>
        <pc:spChg chg="mod">
          <ac:chgData name="Eleni Matechou" userId="5838976a-23f4-4a50-8ac6-be05de936b60" providerId="ADAL" clId="{99B8DE95-F9B4-494B-80CA-88C43F3BD116}" dt="2023-03-24T14:01:21.738" v="766" actId="20577"/>
          <ac:spMkLst>
            <pc:docMk/>
            <pc:sldMk cId="2679213496" sldId="323"/>
            <ac:spMk id="5" creationId="{3B8CCCC1-B895-40FE-BB62-AEF75BF56FC9}"/>
          </ac:spMkLst>
        </pc:spChg>
      </pc:sldChg>
      <pc:sldChg chg="mod modShow">
        <pc:chgData name="Eleni Matechou" userId="5838976a-23f4-4a50-8ac6-be05de936b60" providerId="ADAL" clId="{99B8DE95-F9B4-494B-80CA-88C43F3BD116}" dt="2023-03-24T10:00:26.033" v="59" actId="729"/>
        <pc:sldMkLst>
          <pc:docMk/>
          <pc:sldMk cId="2412071994" sldId="326"/>
        </pc:sldMkLst>
      </pc:sldChg>
      <pc:sldChg chg="del">
        <pc:chgData name="Eleni Matechou" userId="5838976a-23f4-4a50-8ac6-be05de936b60" providerId="ADAL" clId="{99B8DE95-F9B4-494B-80CA-88C43F3BD116}" dt="2023-03-24T10:00:39.774" v="63" actId="47"/>
        <pc:sldMkLst>
          <pc:docMk/>
          <pc:sldMk cId="3320227119" sldId="327"/>
        </pc:sldMkLst>
      </pc:sldChg>
      <pc:sldChg chg="del">
        <pc:chgData name="Eleni Matechou" userId="5838976a-23f4-4a50-8ac6-be05de936b60" providerId="ADAL" clId="{99B8DE95-F9B4-494B-80CA-88C43F3BD116}" dt="2023-03-24T10:00:42.250" v="64" actId="47"/>
        <pc:sldMkLst>
          <pc:docMk/>
          <pc:sldMk cId="3666165537" sldId="328"/>
        </pc:sldMkLst>
      </pc:sldChg>
      <pc:sldChg chg="del">
        <pc:chgData name="Eleni Matechou" userId="5838976a-23f4-4a50-8ac6-be05de936b60" providerId="ADAL" clId="{99B8DE95-F9B4-494B-80CA-88C43F3BD116}" dt="2023-03-24T10:00:44.704" v="65" actId="47"/>
        <pc:sldMkLst>
          <pc:docMk/>
          <pc:sldMk cId="488576072" sldId="329"/>
        </pc:sldMkLst>
      </pc:sldChg>
      <pc:sldChg chg="modSp mod modShow">
        <pc:chgData name="Eleni Matechou" userId="5838976a-23f4-4a50-8ac6-be05de936b60" providerId="ADAL" clId="{99B8DE95-F9B4-494B-80CA-88C43F3BD116}" dt="2023-04-02T14:12:42.095" v="776" actId="20577"/>
        <pc:sldMkLst>
          <pc:docMk/>
          <pc:sldMk cId="4276399671" sldId="331"/>
        </pc:sldMkLst>
        <pc:spChg chg="mod">
          <ac:chgData name="Eleni Matechou" userId="5838976a-23f4-4a50-8ac6-be05de936b60" providerId="ADAL" clId="{99B8DE95-F9B4-494B-80CA-88C43F3BD116}" dt="2023-03-24T14:00:54.319" v="761" actId="255"/>
          <ac:spMkLst>
            <pc:docMk/>
            <pc:sldMk cId="4276399671" sldId="331"/>
            <ac:spMk id="3" creationId="{F25694B9-4BAD-46F7-942B-806401EA3031}"/>
          </ac:spMkLst>
        </pc:spChg>
        <pc:spChg chg="mod">
          <ac:chgData name="Eleni Matechou" userId="5838976a-23f4-4a50-8ac6-be05de936b60" providerId="ADAL" clId="{99B8DE95-F9B4-494B-80CA-88C43F3BD116}" dt="2023-04-02T14:12:42.095" v="776" actId="20577"/>
          <ac:spMkLst>
            <pc:docMk/>
            <pc:sldMk cId="4276399671" sldId="331"/>
            <ac:spMk id="7" creationId="{43841109-BC22-4E41-8B0E-A14D821975BA}"/>
          </ac:spMkLst>
        </pc:spChg>
      </pc:sldChg>
      <pc:sldChg chg="del">
        <pc:chgData name="Eleni Matechou" userId="5838976a-23f4-4a50-8ac6-be05de936b60" providerId="ADAL" clId="{99B8DE95-F9B4-494B-80CA-88C43F3BD116}" dt="2023-03-24T10:01:06.814" v="67" actId="47"/>
        <pc:sldMkLst>
          <pc:docMk/>
          <pc:sldMk cId="271366928" sldId="332"/>
        </pc:sldMkLst>
      </pc:sldChg>
      <pc:sldChg chg="addSp delSp modSp mod modShow">
        <pc:chgData name="Eleni Matechou" userId="5838976a-23f4-4a50-8ac6-be05de936b60" providerId="ADAL" clId="{99B8DE95-F9B4-494B-80CA-88C43F3BD116}" dt="2023-04-02T14:12:16.388" v="768" actId="1076"/>
        <pc:sldMkLst>
          <pc:docMk/>
          <pc:sldMk cId="4156933791" sldId="334"/>
        </pc:sldMkLst>
        <pc:spChg chg="mod">
          <ac:chgData name="Eleni Matechou" userId="5838976a-23f4-4a50-8ac6-be05de936b60" providerId="ADAL" clId="{99B8DE95-F9B4-494B-80CA-88C43F3BD116}" dt="2023-03-24T13:17:36.636" v="576" actId="1076"/>
          <ac:spMkLst>
            <pc:docMk/>
            <pc:sldMk cId="4156933791" sldId="334"/>
            <ac:spMk id="2" creationId="{B9623201-038B-459B-A614-1C098DCFA2E7}"/>
          </ac:spMkLst>
        </pc:spChg>
        <pc:spChg chg="del">
          <ac:chgData name="Eleni Matechou" userId="5838976a-23f4-4a50-8ac6-be05de936b60" providerId="ADAL" clId="{99B8DE95-F9B4-494B-80CA-88C43F3BD116}" dt="2023-03-24T13:17:32.307" v="575" actId="478"/>
          <ac:spMkLst>
            <pc:docMk/>
            <pc:sldMk cId="4156933791" sldId="334"/>
            <ac:spMk id="3" creationId="{43FE58FE-B9C6-45F5-A54A-C33C3A4C0021}"/>
          </ac:spMkLst>
        </pc:spChg>
        <pc:spChg chg="add del">
          <ac:chgData name="Eleni Matechou" userId="5838976a-23f4-4a50-8ac6-be05de936b60" providerId="ADAL" clId="{99B8DE95-F9B4-494B-80CA-88C43F3BD116}" dt="2023-03-24T13:17:41.478" v="580" actId="22"/>
          <ac:spMkLst>
            <pc:docMk/>
            <pc:sldMk cId="4156933791" sldId="334"/>
            <ac:spMk id="5" creationId="{46EE5BEC-3FB6-E4C1-E3FB-619A62544174}"/>
          </ac:spMkLst>
        </pc:spChg>
        <pc:spChg chg="add mod">
          <ac:chgData name="Eleni Matechou" userId="5838976a-23f4-4a50-8ac6-be05de936b60" providerId="ADAL" clId="{99B8DE95-F9B4-494B-80CA-88C43F3BD116}" dt="2023-04-02T14:12:16.388" v="768" actId="1076"/>
          <ac:spMkLst>
            <pc:docMk/>
            <pc:sldMk cId="4156933791" sldId="334"/>
            <ac:spMk id="7" creationId="{A5E79125-8573-8A31-1834-3C5F024828DC}"/>
          </ac:spMkLst>
        </pc:spChg>
        <pc:spChg chg="del mod">
          <ac:chgData name="Eleni Matechou" userId="5838976a-23f4-4a50-8ac6-be05de936b60" providerId="ADAL" clId="{99B8DE95-F9B4-494B-80CA-88C43F3BD116}" dt="2023-03-24T13:17:27.617" v="573" actId="478"/>
          <ac:spMkLst>
            <pc:docMk/>
            <pc:sldMk cId="4156933791" sldId="334"/>
            <ac:spMk id="10" creationId="{A3BE1369-D5F1-4B7C-90CF-04B398E36E06}"/>
          </ac:spMkLst>
        </pc:spChg>
        <pc:picChg chg="del">
          <ac:chgData name="Eleni Matechou" userId="5838976a-23f4-4a50-8ac6-be05de936b60" providerId="ADAL" clId="{99B8DE95-F9B4-494B-80CA-88C43F3BD116}" dt="2023-03-24T13:17:28.984" v="574" actId="478"/>
          <ac:picMkLst>
            <pc:docMk/>
            <pc:sldMk cId="4156933791" sldId="334"/>
            <ac:picMk id="8" creationId="{2E7EAC2C-61C3-42B8-8E27-ADF25C2A779D}"/>
          </ac:picMkLst>
        </pc:picChg>
        <pc:picChg chg="del">
          <ac:chgData name="Eleni Matechou" userId="5838976a-23f4-4a50-8ac6-be05de936b60" providerId="ADAL" clId="{99B8DE95-F9B4-494B-80CA-88C43F3BD116}" dt="2023-03-24T13:17:20.628" v="571" actId="478"/>
          <ac:picMkLst>
            <pc:docMk/>
            <pc:sldMk cId="4156933791" sldId="334"/>
            <ac:picMk id="9" creationId="{559ED407-125F-4981-A120-CDD4D2EA6022}"/>
          </ac:picMkLst>
        </pc:picChg>
      </pc:sldChg>
      <pc:sldChg chg="del">
        <pc:chgData name="Eleni Matechou" userId="5838976a-23f4-4a50-8ac6-be05de936b60" providerId="ADAL" clId="{99B8DE95-F9B4-494B-80CA-88C43F3BD116}" dt="2023-03-24T10:01:23.139" v="69" actId="47"/>
        <pc:sldMkLst>
          <pc:docMk/>
          <pc:sldMk cId="4049603015" sldId="335"/>
        </pc:sldMkLst>
      </pc:sldChg>
      <pc:sldChg chg="del">
        <pc:chgData name="Eleni Matechou" userId="5838976a-23f4-4a50-8ac6-be05de936b60" providerId="ADAL" clId="{99B8DE95-F9B4-494B-80CA-88C43F3BD116}" dt="2023-03-24T10:01:32.474" v="70" actId="47"/>
        <pc:sldMkLst>
          <pc:docMk/>
          <pc:sldMk cId="1590451109" sldId="336"/>
        </pc:sldMkLst>
      </pc:sldChg>
      <pc:sldChg chg="modSp mod">
        <pc:chgData name="Eleni Matechou" userId="5838976a-23f4-4a50-8ac6-be05de936b60" providerId="ADAL" clId="{99B8DE95-F9B4-494B-80CA-88C43F3BD116}" dt="2023-03-24T13:55:34.011" v="746" actId="14100"/>
        <pc:sldMkLst>
          <pc:docMk/>
          <pc:sldMk cId="4253410190" sldId="337"/>
        </pc:sldMkLst>
        <pc:spChg chg="mod">
          <ac:chgData name="Eleni Matechou" userId="5838976a-23f4-4a50-8ac6-be05de936b60" providerId="ADAL" clId="{99B8DE95-F9B4-494B-80CA-88C43F3BD116}" dt="2023-03-24T13:55:34.011" v="746" actId="14100"/>
          <ac:spMkLst>
            <pc:docMk/>
            <pc:sldMk cId="4253410190" sldId="337"/>
            <ac:spMk id="3" creationId="{FC7B0C20-FAA1-4257-A7D4-112EF7A6CB86}"/>
          </ac:spMkLst>
        </pc:spChg>
      </pc:sldChg>
      <pc:sldChg chg="modSp mod">
        <pc:chgData name="Eleni Matechou" userId="5838976a-23f4-4a50-8ac6-be05de936b60" providerId="ADAL" clId="{99B8DE95-F9B4-494B-80CA-88C43F3BD116}" dt="2023-03-24T13:55:39.975" v="747" actId="14100"/>
        <pc:sldMkLst>
          <pc:docMk/>
          <pc:sldMk cId="3777123783" sldId="338"/>
        </pc:sldMkLst>
        <pc:spChg chg="mod">
          <ac:chgData name="Eleni Matechou" userId="5838976a-23f4-4a50-8ac6-be05de936b60" providerId="ADAL" clId="{99B8DE95-F9B4-494B-80CA-88C43F3BD116}" dt="2023-03-24T13:55:39.975" v="747" actId="14100"/>
          <ac:spMkLst>
            <pc:docMk/>
            <pc:sldMk cId="3777123783" sldId="338"/>
            <ac:spMk id="3" creationId="{FC7B0C20-FAA1-4257-A7D4-112EF7A6CB86}"/>
          </ac:spMkLst>
        </pc:spChg>
      </pc:sldChg>
      <pc:sldChg chg="modSp mod">
        <pc:chgData name="Eleni Matechou" userId="5838976a-23f4-4a50-8ac6-be05de936b60" providerId="ADAL" clId="{99B8DE95-F9B4-494B-80CA-88C43F3BD116}" dt="2023-03-24T13:55:54.649" v="751" actId="1076"/>
        <pc:sldMkLst>
          <pc:docMk/>
          <pc:sldMk cId="2548234893" sldId="339"/>
        </pc:sldMkLst>
        <pc:spChg chg="mod">
          <ac:chgData name="Eleni Matechou" userId="5838976a-23f4-4a50-8ac6-be05de936b60" providerId="ADAL" clId="{99B8DE95-F9B4-494B-80CA-88C43F3BD116}" dt="2023-03-24T13:55:54.649" v="751" actId="1076"/>
          <ac:spMkLst>
            <pc:docMk/>
            <pc:sldMk cId="2548234893" sldId="339"/>
            <ac:spMk id="3" creationId="{378930BC-DE1C-4CD9-9128-278408C9B5AE}"/>
          </ac:spMkLst>
        </pc:spChg>
      </pc:sldChg>
      <pc:sldChg chg="modSp mod">
        <pc:chgData name="Eleni Matechou" userId="5838976a-23f4-4a50-8ac6-be05de936b60" providerId="ADAL" clId="{99B8DE95-F9B4-494B-80CA-88C43F3BD116}" dt="2023-03-24T13:55:47.833" v="749" actId="1076"/>
        <pc:sldMkLst>
          <pc:docMk/>
          <pc:sldMk cId="1905872121" sldId="340"/>
        </pc:sldMkLst>
        <pc:spChg chg="mod">
          <ac:chgData name="Eleni Matechou" userId="5838976a-23f4-4a50-8ac6-be05de936b60" providerId="ADAL" clId="{99B8DE95-F9B4-494B-80CA-88C43F3BD116}" dt="2023-03-24T13:55:47.833" v="749" actId="1076"/>
          <ac:spMkLst>
            <pc:docMk/>
            <pc:sldMk cId="1905872121" sldId="340"/>
            <ac:spMk id="3" creationId="{FC7B0C20-FAA1-4257-A7D4-112EF7A6CB86}"/>
          </ac:spMkLst>
        </pc:spChg>
      </pc:sldChg>
      <pc:sldChg chg="modSp mod">
        <pc:chgData name="Eleni Matechou" userId="5838976a-23f4-4a50-8ac6-be05de936b60" providerId="ADAL" clId="{99B8DE95-F9B4-494B-80CA-88C43F3BD116}" dt="2023-03-24T13:56:49.681" v="758" actId="5793"/>
        <pc:sldMkLst>
          <pc:docMk/>
          <pc:sldMk cId="3688400049" sldId="342"/>
        </pc:sldMkLst>
        <pc:spChg chg="mod">
          <ac:chgData name="Eleni Matechou" userId="5838976a-23f4-4a50-8ac6-be05de936b60" providerId="ADAL" clId="{99B8DE95-F9B4-494B-80CA-88C43F3BD116}" dt="2023-03-24T13:54:56.987" v="741" actId="1076"/>
          <ac:spMkLst>
            <pc:docMk/>
            <pc:sldMk cId="3688400049" sldId="342"/>
            <ac:spMk id="2" creationId="{B2BE3AAD-0AA9-4FBD-B67C-6A86EBD1E692}"/>
          </ac:spMkLst>
        </pc:spChg>
        <pc:spChg chg="mod">
          <ac:chgData name="Eleni Matechou" userId="5838976a-23f4-4a50-8ac6-be05de936b60" providerId="ADAL" clId="{99B8DE95-F9B4-494B-80CA-88C43F3BD116}" dt="2023-03-24T13:56:49.681" v="758" actId="5793"/>
          <ac:spMkLst>
            <pc:docMk/>
            <pc:sldMk cId="3688400049" sldId="342"/>
            <ac:spMk id="3" creationId="{FAC0DC03-414E-4713-96FA-F79F62039703}"/>
          </ac:spMkLst>
        </pc:spChg>
      </pc:sldChg>
      <pc:sldChg chg="modSp mod">
        <pc:chgData name="Eleni Matechou" userId="5838976a-23f4-4a50-8ac6-be05de936b60" providerId="ADAL" clId="{99B8DE95-F9B4-494B-80CA-88C43F3BD116}" dt="2023-03-24T13:55:25.170" v="745" actId="14100"/>
        <pc:sldMkLst>
          <pc:docMk/>
          <pc:sldMk cId="141290271" sldId="344"/>
        </pc:sldMkLst>
        <pc:spChg chg="mod">
          <ac:chgData name="Eleni Matechou" userId="5838976a-23f4-4a50-8ac6-be05de936b60" providerId="ADAL" clId="{99B8DE95-F9B4-494B-80CA-88C43F3BD116}" dt="2023-03-24T12:09:01.724" v="310" actId="1076"/>
          <ac:spMkLst>
            <pc:docMk/>
            <pc:sldMk cId="141290271" sldId="344"/>
            <ac:spMk id="2" creationId="{B999B6C6-9B20-401B-8992-23743C8BA918}"/>
          </ac:spMkLst>
        </pc:spChg>
        <pc:spChg chg="mod">
          <ac:chgData name="Eleni Matechou" userId="5838976a-23f4-4a50-8ac6-be05de936b60" providerId="ADAL" clId="{99B8DE95-F9B4-494B-80CA-88C43F3BD116}" dt="2023-03-24T13:55:25.170" v="745" actId="14100"/>
          <ac:spMkLst>
            <pc:docMk/>
            <pc:sldMk cId="141290271" sldId="344"/>
            <ac:spMk id="6" creationId="{217D3D39-3A85-4FB2-9DB3-DB77B3295DDD}"/>
          </ac:spMkLst>
        </pc:spChg>
      </pc:sldChg>
      <pc:sldChg chg="del">
        <pc:chgData name="Eleni Matechou" userId="5838976a-23f4-4a50-8ac6-be05de936b60" providerId="ADAL" clId="{99B8DE95-F9B4-494B-80CA-88C43F3BD116}" dt="2023-03-24T12:46:25.291" v="360" actId="47"/>
        <pc:sldMkLst>
          <pc:docMk/>
          <pc:sldMk cId="2035776806" sldId="346"/>
        </pc:sldMkLst>
      </pc:sldChg>
      <pc:sldChg chg="addSp delSp modSp add mod">
        <pc:chgData name="Eleni Matechou" userId="5838976a-23f4-4a50-8ac6-be05de936b60" providerId="ADAL" clId="{99B8DE95-F9B4-494B-80CA-88C43F3BD116}" dt="2023-03-24T12:02:13.757" v="108" actId="1076"/>
        <pc:sldMkLst>
          <pc:docMk/>
          <pc:sldMk cId="1803951754" sldId="348"/>
        </pc:sldMkLst>
        <pc:spChg chg="mod">
          <ac:chgData name="Eleni Matechou" userId="5838976a-23f4-4a50-8ac6-be05de936b60" providerId="ADAL" clId="{99B8DE95-F9B4-494B-80CA-88C43F3BD116}" dt="2023-03-24T12:01:38.525" v="99" actId="20577"/>
          <ac:spMkLst>
            <pc:docMk/>
            <pc:sldMk cId="1803951754" sldId="348"/>
            <ac:spMk id="2" creationId="{B999B6C6-9B20-401B-8992-23743C8BA918}"/>
          </ac:spMkLst>
        </pc:spChg>
        <pc:spChg chg="del">
          <ac:chgData name="Eleni Matechou" userId="5838976a-23f4-4a50-8ac6-be05de936b60" providerId="ADAL" clId="{99B8DE95-F9B4-494B-80CA-88C43F3BD116}" dt="2023-03-24T12:01:41.984" v="100" actId="478"/>
          <ac:spMkLst>
            <pc:docMk/>
            <pc:sldMk cId="1803951754" sldId="348"/>
            <ac:spMk id="6" creationId="{217D3D39-3A85-4FB2-9DB3-DB77B3295DDD}"/>
          </ac:spMkLst>
        </pc:spChg>
        <pc:picChg chg="add mod modCrop">
          <ac:chgData name="Eleni Matechou" userId="5838976a-23f4-4a50-8ac6-be05de936b60" providerId="ADAL" clId="{99B8DE95-F9B4-494B-80CA-88C43F3BD116}" dt="2023-03-24T12:02:13.757" v="108" actId="1076"/>
          <ac:picMkLst>
            <pc:docMk/>
            <pc:sldMk cId="1803951754" sldId="348"/>
            <ac:picMk id="4" creationId="{0B4C0CD2-19D9-7657-CF2D-1E0E477E26AE}"/>
          </ac:picMkLst>
        </pc:picChg>
      </pc:sldChg>
      <pc:sldChg chg="addSp delSp modSp add mod">
        <pc:chgData name="Eleni Matechou" userId="5838976a-23f4-4a50-8ac6-be05de936b60" providerId="ADAL" clId="{99B8DE95-F9B4-494B-80CA-88C43F3BD116}" dt="2023-03-24T12:03:20.700" v="127" actId="1076"/>
        <pc:sldMkLst>
          <pc:docMk/>
          <pc:sldMk cId="3385523405" sldId="349"/>
        </pc:sldMkLst>
        <pc:spChg chg="mod">
          <ac:chgData name="Eleni Matechou" userId="5838976a-23f4-4a50-8ac6-be05de936b60" providerId="ADAL" clId="{99B8DE95-F9B4-494B-80CA-88C43F3BD116}" dt="2023-03-24T12:03:17.147" v="125" actId="1076"/>
          <ac:spMkLst>
            <pc:docMk/>
            <pc:sldMk cId="3385523405" sldId="349"/>
            <ac:spMk id="2" creationId="{B999B6C6-9B20-401B-8992-23743C8BA918}"/>
          </ac:spMkLst>
        </pc:spChg>
        <pc:picChg chg="del">
          <ac:chgData name="Eleni Matechou" userId="5838976a-23f4-4a50-8ac6-be05de936b60" providerId="ADAL" clId="{99B8DE95-F9B4-494B-80CA-88C43F3BD116}" dt="2023-03-24T12:02:27.894" v="114" actId="478"/>
          <ac:picMkLst>
            <pc:docMk/>
            <pc:sldMk cId="3385523405" sldId="349"/>
            <ac:picMk id="4" creationId="{0B4C0CD2-19D9-7657-CF2D-1E0E477E26AE}"/>
          </ac:picMkLst>
        </pc:picChg>
        <pc:picChg chg="add mod modCrop">
          <ac:chgData name="Eleni Matechou" userId="5838976a-23f4-4a50-8ac6-be05de936b60" providerId="ADAL" clId="{99B8DE95-F9B4-494B-80CA-88C43F3BD116}" dt="2023-03-24T12:03:20.700" v="127" actId="1076"/>
          <ac:picMkLst>
            <pc:docMk/>
            <pc:sldMk cId="3385523405" sldId="349"/>
            <ac:picMk id="5" creationId="{531A7D45-4522-E343-EDC3-66E653D821A0}"/>
          </ac:picMkLst>
        </pc:picChg>
      </pc:sldChg>
      <pc:sldChg chg="addSp delSp modSp add mod">
        <pc:chgData name="Eleni Matechou" userId="5838976a-23f4-4a50-8ac6-be05de936b60" providerId="ADAL" clId="{99B8DE95-F9B4-494B-80CA-88C43F3BD116}" dt="2023-04-06T04:54:49.835" v="916" actId="1076"/>
        <pc:sldMkLst>
          <pc:docMk/>
          <pc:sldMk cId="2665509564" sldId="350"/>
        </pc:sldMkLst>
        <pc:spChg chg="add del mod">
          <ac:chgData name="Eleni Matechou" userId="5838976a-23f4-4a50-8ac6-be05de936b60" providerId="ADAL" clId="{99B8DE95-F9B4-494B-80CA-88C43F3BD116}" dt="2023-03-24T12:11:56.212" v="316" actId="478"/>
          <ac:spMkLst>
            <pc:docMk/>
            <pc:sldMk cId="2665509564" sldId="350"/>
            <ac:spMk id="3" creationId="{5FE57190-A160-2F36-F153-358373102B09}"/>
          </ac:spMkLst>
        </pc:spChg>
        <pc:spChg chg="mod">
          <ac:chgData name="Eleni Matechou" userId="5838976a-23f4-4a50-8ac6-be05de936b60" providerId="ADAL" clId="{99B8DE95-F9B4-494B-80CA-88C43F3BD116}" dt="2023-03-24T12:47:47.633" v="364"/>
          <ac:spMkLst>
            <pc:docMk/>
            <pc:sldMk cId="2665509564" sldId="350"/>
            <ac:spMk id="8" creationId="{3294DBBB-AE44-4D23-B41F-43B95CFD4E9A}"/>
          </ac:spMkLst>
        </pc:spChg>
        <pc:spChg chg="del mod">
          <ac:chgData name="Eleni Matechou" userId="5838976a-23f4-4a50-8ac6-be05de936b60" providerId="ADAL" clId="{99B8DE95-F9B4-494B-80CA-88C43F3BD116}" dt="2023-03-24T12:11:51.088" v="315" actId="478"/>
          <ac:spMkLst>
            <pc:docMk/>
            <pc:sldMk cId="2665509564" sldId="350"/>
            <ac:spMk id="9" creationId="{AD68CDE5-1645-4F35-84DA-6FC923503601}"/>
          </ac:spMkLst>
        </pc:spChg>
        <pc:picChg chg="add mod modCrop">
          <ac:chgData name="Eleni Matechou" userId="5838976a-23f4-4a50-8ac6-be05de936b60" providerId="ADAL" clId="{99B8DE95-F9B4-494B-80CA-88C43F3BD116}" dt="2023-04-06T04:54:49.835" v="916" actId="1076"/>
          <ac:picMkLst>
            <pc:docMk/>
            <pc:sldMk cId="2665509564" sldId="350"/>
            <ac:picMk id="5" creationId="{0E42B682-F8A2-73D1-05EF-1F07951E2FC2}"/>
          </ac:picMkLst>
        </pc:picChg>
      </pc:sldChg>
      <pc:sldChg chg="addSp delSp modSp new mod">
        <pc:chgData name="Eleni Matechou" userId="5838976a-23f4-4a50-8ac6-be05de936b60" providerId="ADAL" clId="{99B8DE95-F9B4-494B-80CA-88C43F3BD116}" dt="2023-03-24T13:50:15.045" v="729" actId="14100"/>
        <pc:sldMkLst>
          <pc:docMk/>
          <pc:sldMk cId="2468168799" sldId="351"/>
        </pc:sldMkLst>
        <pc:spChg chg="del mod">
          <ac:chgData name="Eleni Matechou" userId="5838976a-23f4-4a50-8ac6-be05de936b60" providerId="ADAL" clId="{99B8DE95-F9B4-494B-80CA-88C43F3BD116}" dt="2023-03-24T12:17:18.511" v="356" actId="478"/>
          <ac:spMkLst>
            <pc:docMk/>
            <pc:sldMk cId="2468168799" sldId="351"/>
            <ac:spMk id="2" creationId="{44E1965A-D6E1-371A-4936-FF5AE1B7E833}"/>
          </ac:spMkLst>
        </pc:spChg>
        <pc:spChg chg="del mod">
          <ac:chgData name="Eleni Matechou" userId="5838976a-23f4-4a50-8ac6-be05de936b60" providerId="ADAL" clId="{99B8DE95-F9B4-494B-80CA-88C43F3BD116}" dt="2023-03-24T12:17:22.405" v="358" actId="478"/>
          <ac:spMkLst>
            <pc:docMk/>
            <pc:sldMk cId="2468168799" sldId="351"/>
            <ac:spMk id="3" creationId="{A1B2FE31-FCD9-FCD5-803F-23700A920E19}"/>
          </ac:spMkLst>
        </pc:spChg>
        <pc:spChg chg="del mod">
          <ac:chgData name="Eleni Matechou" userId="5838976a-23f4-4a50-8ac6-be05de936b60" providerId="ADAL" clId="{99B8DE95-F9B4-494B-80CA-88C43F3BD116}" dt="2023-03-24T12:17:13.802" v="354" actId="478"/>
          <ac:spMkLst>
            <pc:docMk/>
            <pc:sldMk cId="2468168799" sldId="351"/>
            <ac:spMk id="4" creationId="{325EE192-EC91-726A-781D-B858F89106E4}"/>
          </ac:spMkLst>
        </pc:spChg>
        <pc:spChg chg="add mod">
          <ac:chgData name="Eleni Matechou" userId="5838976a-23f4-4a50-8ac6-be05de936b60" providerId="ADAL" clId="{99B8DE95-F9B4-494B-80CA-88C43F3BD116}" dt="2023-03-24T12:17:09.892" v="352"/>
          <ac:spMkLst>
            <pc:docMk/>
            <pc:sldMk cId="2468168799" sldId="351"/>
            <ac:spMk id="7" creationId="{AB245331-3491-669E-7A34-580193D6B7F9}"/>
          </ac:spMkLst>
        </pc:spChg>
        <pc:spChg chg="add mod">
          <ac:chgData name="Eleni Matechou" userId="5838976a-23f4-4a50-8ac6-be05de936b60" providerId="ADAL" clId="{99B8DE95-F9B4-494B-80CA-88C43F3BD116}" dt="2023-03-24T12:17:09.892" v="352"/>
          <ac:spMkLst>
            <pc:docMk/>
            <pc:sldMk cId="2468168799" sldId="351"/>
            <ac:spMk id="8" creationId="{FD9BE2AA-FEF2-3228-24FF-4A491FD27CA0}"/>
          </ac:spMkLst>
        </pc:spChg>
        <pc:spChg chg="add mod">
          <ac:chgData name="Eleni Matechou" userId="5838976a-23f4-4a50-8ac6-be05de936b60" providerId="ADAL" clId="{99B8DE95-F9B4-494B-80CA-88C43F3BD116}" dt="2023-03-24T12:17:09.892" v="352"/>
          <ac:spMkLst>
            <pc:docMk/>
            <pc:sldMk cId="2468168799" sldId="351"/>
            <ac:spMk id="11" creationId="{C93BA3D6-FF8E-1576-FA1B-ED54EFDEF7E0}"/>
          </ac:spMkLst>
        </pc:spChg>
        <pc:spChg chg="add mod">
          <ac:chgData name="Eleni Matechou" userId="5838976a-23f4-4a50-8ac6-be05de936b60" providerId="ADAL" clId="{99B8DE95-F9B4-494B-80CA-88C43F3BD116}" dt="2023-03-24T12:17:09.892" v="352"/>
          <ac:spMkLst>
            <pc:docMk/>
            <pc:sldMk cId="2468168799" sldId="351"/>
            <ac:spMk id="12" creationId="{0BF0365D-4567-9B81-B95F-86FCA843D169}"/>
          </ac:spMkLst>
        </pc:spChg>
        <pc:spChg chg="add mod">
          <ac:chgData name="Eleni Matechou" userId="5838976a-23f4-4a50-8ac6-be05de936b60" providerId="ADAL" clId="{99B8DE95-F9B4-494B-80CA-88C43F3BD116}" dt="2023-03-24T12:17:09.892" v="352"/>
          <ac:spMkLst>
            <pc:docMk/>
            <pc:sldMk cId="2468168799" sldId="351"/>
            <ac:spMk id="14" creationId="{1129D493-6E74-20D1-F65A-63857E1DC661}"/>
          </ac:spMkLst>
        </pc:spChg>
        <pc:spChg chg="add mod">
          <ac:chgData name="Eleni Matechou" userId="5838976a-23f4-4a50-8ac6-be05de936b60" providerId="ADAL" clId="{99B8DE95-F9B4-494B-80CA-88C43F3BD116}" dt="2023-03-24T12:17:09.892" v="352"/>
          <ac:spMkLst>
            <pc:docMk/>
            <pc:sldMk cId="2468168799" sldId="351"/>
            <ac:spMk id="15" creationId="{29FD77AD-7049-2C2E-9DE5-14958A4DEB7E}"/>
          </ac:spMkLst>
        </pc:spChg>
        <pc:picChg chg="add mod">
          <ac:chgData name="Eleni Matechou" userId="5838976a-23f4-4a50-8ac6-be05de936b60" providerId="ADAL" clId="{99B8DE95-F9B4-494B-80CA-88C43F3BD116}" dt="2023-03-24T12:17:09.892" v="352"/>
          <ac:picMkLst>
            <pc:docMk/>
            <pc:sldMk cId="2468168799" sldId="351"/>
            <ac:picMk id="5" creationId="{7FC71084-3310-3AD8-0AF2-3D09FF69014E}"/>
          </ac:picMkLst>
        </pc:picChg>
        <pc:picChg chg="add mod">
          <ac:chgData name="Eleni Matechou" userId="5838976a-23f4-4a50-8ac6-be05de936b60" providerId="ADAL" clId="{99B8DE95-F9B4-494B-80CA-88C43F3BD116}" dt="2023-03-24T12:17:09.892" v="352"/>
          <ac:picMkLst>
            <pc:docMk/>
            <pc:sldMk cId="2468168799" sldId="351"/>
            <ac:picMk id="6" creationId="{403838FC-F1AE-DE62-C1D0-E2BCB287626B}"/>
          </ac:picMkLst>
        </pc:picChg>
        <pc:picChg chg="add mod">
          <ac:chgData name="Eleni Matechou" userId="5838976a-23f4-4a50-8ac6-be05de936b60" providerId="ADAL" clId="{99B8DE95-F9B4-494B-80CA-88C43F3BD116}" dt="2023-03-24T12:17:09.892" v="352"/>
          <ac:picMkLst>
            <pc:docMk/>
            <pc:sldMk cId="2468168799" sldId="351"/>
            <ac:picMk id="9" creationId="{8A9E6AC6-96D0-F68D-8C82-7EDF6E19A530}"/>
          </ac:picMkLst>
        </pc:picChg>
        <pc:picChg chg="add mod">
          <ac:chgData name="Eleni Matechou" userId="5838976a-23f4-4a50-8ac6-be05de936b60" providerId="ADAL" clId="{99B8DE95-F9B4-494B-80CA-88C43F3BD116}" dt="2023-03-24T12:17:09.892" v="352"/>
          <ac:picMkLst>
            <pc:docMk/>
            <pc:sldMk cId="2468168799" sldId="351"/>
            <ac:picMk id="10" creationId="{C890AF5E-6C7E-A746-6554-9ED68A6DE8CA}"/>
          </ac:picMkLst>
        </pc:picChg>
        <pc:picChg chg="add mod">
          <ac:chgData name="Eleni Matechou" userId="5838976a-23f4-4a50-8ac6-be05de936b60" providerId="ADAL" clId="{99B8DE95-F9B4-494B-80CA-88C43F3BD116}" dt="2023-03-24T12:17:09.892" v="352"/>
          <ac:picMkLst>
            <pc:docMk/>
            <pc:sldMk cId="2468168799" sldId="351"/>
            <ac:picMk id="13" creationId="{E52B03A0-9F91-0D7A-0829-E9230BA7F857}"/>
          </ac:picMkLst>
        </pc:picChg>
        <pc:picChg chg="add del mod">
          <ac:chgData name="Eleni Matechou" userId="5838976a-23f4-4a50-8ac6-be05de936b60" providerId="ADAL" clId="{99B8DE95-F9B4-494B-80CA-88C43F3BD116}" dt="2023-03-24T13:50:08.702" v="726" actId="478"/>
          <ac:picMkLst>
            <pc:docMk/>
            <pc:sldMk cId="2468168799" sldId="351"/>
            <ac:picMk id="16" creationId="{C8094EDB-EE8C-3DE1-C0A6-53F4FA0D1A87}"/>
          </ac:picMkLst>
        </pc:picChg>
        <pc:picChg chg="add mod">
          <ac:chgData name="Eleni Matechou" userId="5838976a-23f4-4a50-8ac6-be05de936b60" providerId="ADAL" clId="{99B8DE95-F9B4-494B-80CA-88C43F3BD116}" dt="2023-03-24T13:50:15.045" v="729" actId="14100"/>
          <ac:picMkLst>
            <pc:docMk/>
            <pc:sldMk cId="2468168799" sldId="351"/>
            <ac:picMk id="1026" creationId="{845172D9-6EF6-FB36-63D1-E2937D67070C}"/>
          </ac:picMkLst>
        </pc:picChg>
      </pc:sldChg>
      <pc:sldChg chg="modSp add mod">
        <pc:chgData name="Eleni Matechou" userId="5838976a-23f4-4a50-8ac6-be05de936b60" providerId="ADAL" clId="{99B8DE95-F9B4-494B-80CA-88C43F3BD116}" dt="2023-03-24T13:06:38.032" v="414" actId="20577"/>
        <pc:sldMkLst>
          <pc:docMk/>
          <pc:sldMk cId="536865170" sldId="352"/>
        </pc:sldMkLst>
        <pc:spChg chg="mod">
          <ac:chgData name="Eleni Matechou" userId="5838976a-23f4-4a50-8ac6-be05de936b60" providerId="ADAL" clId="{99B8DE95-F9B4-494B-80CA-88C43F3BD116}" dt="2023-03-24T12:56:43.808" v="375" actId="20577"/>
          <ac:spMkLst>
            <pc:docMk/>
            <pc:sldMk cId="536865170" sldId="352"/>
            <ac:spMk id="5" creationId="{CE90A492-956F-4B1F-BEED-1D0A68894FE0}"/>
          </ac:spMkLst>
        </pc:spChg>
        <pc:spChg chg="mod">
          <ac:chgData name="Eleni Matechou" userId="5838976a-23f4-4a50-8ac6-be05de936b60" providerId="ADAL" clId="{99B8DE95-F9B4-494B-80CA-88C43F3BD116}" dt="2023-03-24T13:06:38.032" v="414" actId="20577"/>
          <ac:spMkLst>
            <pc:docMk/>
            <pc:sldMk cId="536865170" sldId="352"/>
            <ac:spMk id="6" creationId="{02847C87-2D69-417A-AE6F-C6C08D325FCB}"/>
          </ac:spMkLst>
        </pc:spChg>
      </pc:sldChg>
      <pc:sldChg chg="addSp delSp modSp add mod">
        <pc:chgData name="Eleni Matechou" userId="5838976a-23f4-4a50-8ac6-be05de936b60" providerId="ADAL" clId="{99B8DE95-F9B4-494B-80CA-88C43F3BD116}" dt="2023-03-24T13:11:12.019" v="498" actId="1076"/>
        <pc:sldMkLst>
          <pc:docMk/>
          <pc:sldMk cId="2541616776" sldId="353"/>
        </pc:sldMkLst>
        <pc:spChg chg="add del mod">
          <ac:chgData name="Eleni Matechou" userId="5838976a-23f4-4a50-8ac6-be05de936b60" providerId="ADAL" clId="{99B8DE95-F9B4-494B-80CA-88C43F3BD116}" dt="2023-03-24T13:07:15.069" v="417" actId="478"/>
          <ac:spMkLst>
            <pc:docMk/>
            <pc:sldMk cId="2541616776" sldId="353"/>
            <ac:spMk id="3" creationId="{9504DEB1-19C2-FFFF-9589-C4EF41347487}"/>
          </ac:spMkLst>
        </pc:spChg>
        <pc:spChg chg="mod">
          <ac:chgData name="Eleni Matechou" userId="5838976a-23f4-4a50-8ac6-be05de936b60" providerId="ADAL" clId="{99B8DE95-F9B4-494B-80CA-88C43F3BD116}" dt="2023-03-24T13:10:56.642" v="494" actId="20577"/>
          <ac:spMkLst>
            <pc:docMk/>
            <pc:sldMk cId="2541616776" sldId="353"/>
            <ac:spMk id="5" creationId="{CE90A492-956F-4B1F-BEED-1D0A68894FE0}"/>
          </ac:spMkLst>
        </pc:spChg>
        <pc:spChg chg="del">
          <ac:chgData name="Eleni Matechou" userId="5838976a-23f4-4a50-8ac6-be05de936b60" providerId="ADAL" clId="{99B8DE95-F9B4-494B-80CA-88C43F3BD116}" dt="2023-03-24T13:07:12.786" v="416" actId="478"/>
          <ac:spMkLst>
            <pc:docMk/>
            <pc:sldMk cId="2541616776" sldId="353"/>
            <ac:spMk id="6" creationId="{02847C87-2D69-417A-AE6F-C6C08D325FCB}"/>
          </ac:spMkLst>
        </pc:spChg>
        <pc:picChg chg="add del mod">
          <ac:chgData name="Eleni Matechou" userId="5838976a-23f4-4a50-8ac6-be05de936b60" providerId="ADAL" clId="{99B8DE95-F9B4-494B-80CA-88C43F3BD116}" dt="2023-03-24T13:10:25.007" v="467" actId="478"/>
          <ac:picMkLst>
            <pc:docMk/>
            <pc:sldMk cId="2541616776" sldId="353"/>
            <ac:picMk id="7" creationId="{7D169977-8FF2-9047-116B-058A9E2CB3F6}"/>
          </ac:picMkLst>
        </pc:picChg>
        <pc:picChg chg="add mod">
          <ac:chgData name="Eleni Matechou" userId="5838976a-23f4-4a50-8ac6-be05de936b60" providerId="ADAL" clId="{99B8DE95-F9B4-494B-80CA-88C43F3BD116}" dt="2023-03-24T13:11:12.019" v="498" actId="1076"/>
          <ac:picMkLst>
            <pc:docMk/>
            <pc:sldMk cId="2541616776" sldId="353"/>
            <ac:picMk id="9" creationId="{64D41B7E-73AD-FEFE-5A7F-4A6F43A0C7E7}"/>
          </ac:picMkLst>
        </pc:picChg>
        <pc:picChg chg="add del mod">
          <ac:chgData name="Eleni Matechou" userId="5838976a-23f4-4a50-8ac6-be05de936b60" providerId="ADAL" clId="{99B8DE95-F9B4-494B-80CA-88C43F3BD116}" dt="2023-03-24T13:11:09.232" v="497" actId="478"/>
          <ac:picMkLst>
            <pc:docMk/>
            <pc:sldMk cId="2541616776" sldId="353"/>
            <ac:picMk id="11" creationId="{A88B6A16-C416-10A0-18AD-B57230301E4F}"/>
          </ac:picMkLst>
        </pc:picChg>
      </pc:sldChg>
      <pc:sldChg chg="modSp add mod">
        <pc:chgData name="Eleni Matechou" userId="5838976a-23f4-4a50-8ac6-be05de936b60" providerId="ADAL" clId="{99B8DE95-F9B4-494B-80CA-88C43F3BD116}" dt="2023-03-24T13:14:27.731" v="542" actId="20577"/>
        <pc:sldMkLst>
          <pc:docMk/>
          <pc:sldMk cId="2985834769" sldId="354"/>
        </pc:sldMkLst>
        <pc:spChg chg="mod">
          <ac:chgData name="Eleni Matechou" userId="5838976a-23f4-4a50-8ac6-be05de936b60" providerId="ADAL" clId="{99B8DE95-F9B4-494B-80CA-88C43F3BD116}" dt="2023-03-24T13:14:27.731" v="542" actId="20577"/>
          <ac:spMkLst>
            <pc:docMk/>
            <pc:sldMk cId="2985834769" sldId="354"/>
            <ac:spMk id="5" creationId="{CE90A492-956F-4B1F-BEED-1D0A68894FE0}"/>
          </ac:spMkLst>
        </pc:spChg>
      </pc:sldChg>
      <pc:sldChg chg="delSp modSp add mod ord">
        <pc:chgData name="Eleni Matechou" userId="5838976a-23f4-4a50-8ac6-be05de936b60" providerId="ADAL" clId="{99B8DE95-F9B4-494B-80CA-88C43F3BD116}" dt="2023-04-06T05:16:34.488" v="918"/>
        <pc:sldMkLst>
          <pc:docMk/>
          <pc:sldMk cId="3724184245" sldId="355"/>
        </pc:sldMkLst>
        <pc:spChg chg="mod">
          <ac:chgData name="Eleni Matechou" userId="5838976a-23f4-4a50-8ac6-be05de936b60" providerId="ADAL" clId="{99B8DE95-F9B4-494B-80CA-88C43F3BD116}" dt="2023-03-24T13:11:20.569" v="523" actId="20577"/>
          <ac:spMkLst>
            <pc:docMk/>
            <pc:sldMk cId="3724184245" sldId="355"/>
            <ac:spMk id="5" creationId="{CE90A492-956F-4B1F-BEED-1D0A68894FE0}"/>
          </ac:spMkLst>
        </pc:spChg>
        <pc:picChg chg="del">
          <ac:chgData name="Eleni Matechou" userId="5838976a-23f4-4a50-8ac6-be05de936b60" providerId="ADAL" clId="{99B8DE95-F9B4-494B-80CA-88C43F3BD116}" dt="2023-03-24T13:11:22.468" v="524" actId="478"/>
          <ac:picMkLst>
            <pc:docMk/>
            <pc:sldMk cId="3724184245" sldId="355"/>
            <ac:picMk id="9" creationId="{64D41B7E-73AD-FEFE-5A7F-4A6F43A0C7E7}"/>
          </ac:picMkLst>
        </pc:picChg>
        <pc:picChg chg="mod">
          <ac:chgData name="Eleni Matechou" userId="5838976a-23f4-4a50-8ac6-be05de936b60" providerId="ADAL" clId="{99B8DE95-F9B4-494B-80CA-88C43F3BD116}" dt="2023-03-24T13:11:25.755" v="525" actId="1076"/>
          <ac:picMkLst>
            <pc:docMk/>
            <pc:sldMk cId="3724184245" sldId="355"/>
            <ac:picMk id="11" creationId="{A88B6A16-C416-10A0-18AD-B57230301E4F}"/>
          </ac:picMkLst>
        </pc:picChg>
      </pc:sldChg>
      <pc:sldChg chg="addSp delSp modSp add mod modNotesTx">
        <pc:chgData name="Eleni Matechou" userId="5838976a-23f4-4a50-8ac6-be05de936b60" providerId="ADAL" clId="{99B8DE95-F9B4-494B-80CA-88C43F3BD116}" dt="2023-04-06T05:22:11.150" v="1067" actId="20577"/>
        <pc:sldMkLst>
          <pc:docMk/>
          <pc:sldMk cId="3171250638" sldId="356"/>
        </pc:sldMkLst>
        <pc:spChg chg="mod">
          <ac:chgData name="Eleni Matechou" userId="5838976a-23f4-4a50-8ac6-be05de936b60" providerId="ADAL" clId="{99B8DE95-F9B4-494B-80CA-88C43F3BD116}" dt="2023-03-24T13:14:50.750" v="569" actId="20577"/>
          <ac:spMkLst>
            <pc:docMk/>
            <pc:sldMk cId="3171250638" sldId="356"/>
            <ac:spMk id="5" creationId="{CE90A492-956F-4B1F-BEED-1D0A68894FE0}"/>
          </ac:spMkLst>
        </pc:spChg>
        <pc:picChg chg="add mod">
          <ac:chgData name="Eleni Matechou" userId="5838976a-23f4-4a50-8ac6-be05de936b60" providerId="ADAL" clId="{99B8DE95-F9B4-494B-80CA-88C43F3BD116}" dt="2023-03-24T13:14:43.206" v="549" actId="1076"/>
          <ac:picMkLst>
            <pc:docMk/>
            <pc:sldMk cId="3171250638" sldId="356"/>
            <ac:picMk id="3" creationId="{513FBC9F-C2AB-A20E-FE61-74C7C6610E06}"/>
          </ac:picMkLst>
        </pc:picChg>
        <pc:picChg chg="del">
          <ac:chgData name="Eleni Matechou" userId="5838976a-23f4-4a50-8ac6-be05de936b60" providerId="ADAL" clId="{99B8DE95-F9B4-494B-80CA-88C43F3BD116}" dt="2023-03-24T13:14:38.123" v="547" actId="478"/>
          <ac:picMkLst>
            <pc:docMk/>
            <pc:sldMk cId="3171250638" sldId="356"/>
            <ac:picMk id="7" creationId="{7D169977-8FF2-9047-116B-058A9E2CB3F6}"/>
          </ac:picMkLst>
        </pc:picChg>
      </pc:sldChg>
      <pc:sldChg chg="addSp delSp modSp add mod modNotesTx">
        <pc:chgData name="Eleni Matechou" userId="5838976a-23f4-4a50-8ac6-be05de936b60" providerId="ADAL" clId="{99B8DE95-F9B4-494B-80CA-88C43F3BD116}" dt="2023-03-24T13:44:47.412" v="682"/>
        <pc:sldMkLst>
          <pc:docMk/>
          <pc:sldMk cId="971422019" sldId="357"/>
        </pc:sldMkLst>
        <pc:spChg chg="del mod">
          <ac:chgData name="Eleni Matechou" userId="5838976a-23f4-4a50-8ac6-be05de936b60" providerId="ADAL" clId="{99B8DE95-F9B4-494B-80CA-88C43F3BD116}" dt="2023-03-24T13:22:31.501" v="657" actId="478"/>
          <ac:spMkLst>
            <pc:docMk/>
            <pc:sldMk cId="971422019" sldId="357"/>
            <ac:spMk id="2" creationId="{B9623201-038B-459B-A614-1C098DCFA2E7}"/>
          </ac:spMkLst>
        </pc:spChg>
        <pc:spChg chg="del">
          <ac:chgData name="Eleni Matechou" userId="5838976a-23f4-4a50-8ac6-be05de936b60" providerId="ADAL" clId="{99B8DE95-F9B4-494B-80CA-88C43F3BD116}" dt="2023-03-24T13:20:28.931" v="615" actId="478"/>
          <ac:spMkLst>
            <pc:docMk/>
            <pc:sldMk cId="971422019" sldId="357"/>
            <ac:spMk id="3" creationId="{43FE58FE-B9C6-45F5-A54A-C33C3A4C0021}"/>
          </ac:spMkLst>
        </pc:spChg>
        <pc:spChg chg="del">
          <ac:chgData name="Eleni Matechou" userId="5838976a-23f4-4a50-8ac6-be05de936b60" providerId="ADAL" clId="{99B8DE95-F9B4-494B-80CA-88C43F3BD116}" dt="2023-03-24T13:20:20.012" v="613" actId="478"/>
          <ac:spMkLst>
            <pc:docMk/>
            <pc:sldMk cId="971422019" sldId="357"/>
            <ac:spMk id="10" creationId="{A3BE1369-D5F1-4B7C-90CF-04B398E36E06}"/>
          </ac:spMkLst>
        </pc:spChg>
        <pc:picChg chg="add mod">
          <ac:chgData name="Eleni Matechou" userId="5838976a-23f4-4a50-8ac6-be05de936b60" providerId="ADAL" clId="{99B8DE95-F9B4-494B-80CA-88C43F3BD116}" dt="2023-03-24T13:22:35.767" v="658" actId="1076"/>
          <ac:picMkLst>
            <pc:docMk/>
            <pc:sldMk cId="971422019" sldId="357"/>
            <ac:picMk id="5" creationId="{C1CF4DD4-6A0F-1F50-09DC-08784371F10B}"/>
          </ac:picMkLst>
        </pc:picChg>
        <pc:picChg chg="add mod">
          <ac:chgData name="Eleni Matechou" userId="5838976a-23f4-4a50-8ac6-be05de936b60" providerId="ADAL" clId="{99B8DE95-F9B4-494B-80CA-88C43F3BD116}" dt="2023-03-24T13:22:28.298" v="656" actId="1076"/>
          <ac:picMkLst>
            <pc:docMk/>
            <pc:sldMk cId="971422019" sldId="357"/>
            <ac:picMk id="7" creationId="{BFC507D6-8BF7-523C-AF80-5D49B0ACDD9D}"/>
          </ac:picMkLst>
        </pc:picChg>
        <pc:picChg chg="del">
          <ac:chgData name="Eleni Matechou" userId="5838976a-23f4-4a50-8ac6-be05de936b60" providerId="ADAL" clId="{99B8DE95-F9B4-494B-80CA-88C43F3BD116}" dt="2023-03-24T13:20:21.226" v="614" actId="478"/>
          <ac:picMkLst>
            <pc:docMk/>
            <pc:sldMk cId="971422019" sldId="357"/>
            <ac:picMk id="8" creationId="{2E7EAC2C-61C3-42B8-8E27-ADF25C2A779D}"/>
          </ac:picMkLst>
        </pc:picChg>
        <pc:picChg chg="del">
          <ac:chgData name="Eleni Matechou" userId="5838976a-23f4-4a50-8ac6-be05de936b60" providerId="ADAL" clId="{99B8DE95-F9B4-494B-80CA-88C43F3BD116}" dt="2023-03-24T13:20:16.483" v="612" actId="478"/>
          <ac:picMkLst>
            <pc:docMk/>
            <pc:sldMk cId="971422019" sldId="357"/>
            <ac:picMk id="9" creationId="{559ED407-125F-4981-A120-CDD4D2EA6022}"/>
          </ac:picMkLst>
        </pc:picChg>
        <pc:picChg chg="add mod">
          <ac:chgData name="Eleni Matechou" userId="5838976a-23f4-4a50-8ac6-be05de936b60" providerId="ADAL" clId="{99B8DE95-F9B4-494B-80CA-88C43F3BD116}" dt="2023-03-24T13:23:14.109" v="667" actId="1076"/>
          <ac:picMkLst>
            <pc:docMk/>
            <pc:sldMk cId="971422019" sldId="357"/>
            <ac:picMk id="12" creationId="{5D9FC56F-4736-8C69-478D-4FBAE5114896}"/>
          </ac:picMkLst>
        </pc:picChg>
        <pc:picChg chg="add mod">
          <ac:chgData name="Eleni Matechou" userId="5838976a-23f4-4a50-8ac6-be05de936b60" providerId="ADAL" clId="{99B8DE95-F9B4-494B-80CA-88C43F3BD116}" dt="2023-03-24T13:23:07.207" v="665" actId="14100"/>
          <ac:picMkLst>
            <pc:docMk/>
            <pc:sldMk cId="971422019" sldId="357"/>
            <ac:picMk id="14" creationId="{C528569F-AED1-350C-A7E8-5E37550505A3}"/>
          </ac:picMkLst>
        </pc:picChg>
      </pc:sldChg>
      <pc:sldChg chg="add del">
        <pc:chgData name="Eleni Matechou" userId="5838976a-23f4-4a50-8ac6-be05de936b60" providerId="ADAL" clId="{99B8DE95-F9B4-494B-80CA-88C43F3BD116}" dt="2023-03-24T13:49:04.745" v="725" actId="47"/>
        <pc:sldMkLst>
          <pc:docMk/>
          <pc:sldMk cId="2723240735" sldId="358"/>
        </pc:sldMkLst>
      </pc:sldChg>
      <pc:sldChg chg="addSp delSp modSp add mod modNotesTx">
        <pc:chgData name="Eleni Matechou" userId="5838976a-23f4-4a50-8ac6-be05de936b60" providerId="ADAL" clId="{99B8DE95-F9B4-494B-80CA-88C43F3BD116}" dt="2023-03-24T13:48:30.467" v="723"/>
        <pc:sldMkLst>
          <pc:docMk/>
          <pc:sldMk cId="1766645613" sldId="359"/>
        </pc:sldMkLst>
        <pc:spChg chg="add del mod">
          <ac:chgData name="Eleni Matechou" userId="5838976a-23f4-4a50-8ac6-be05de936b60" providerId="ADAL" clId="{99B8DE95-F9B4-494B-80CA-88C43F3BD116}" dt="2023-03-24T13:47:38.922" v="720"/>
          <ac:spMkLst>
            <pc:docMk/>
            <pc:sldMk cId="1766645613" sldId="359"/>
            <ac:spMk id="4" creationId="{3C4AC6E8-97D8-145A-5576-01EB1CC1AC2E}"/>
          </ac:spMkLst>
        </pc:spChg>
        <pc:spChg chg="mod">
          <ac:chgData name="Eleni Matechou" userId="5838976a-23f4-4a50-8ac6-be05de936b60" providerId="ADAL" clId="{99B8DE95-F9B4-494B-80CA-88C43F3BD116}" dt="2023-03-24T13:46:58.015" v="711" actId="20577"/>
          <ac:spMkLst>
            <pc:docMk/>
            <pc:sldMk cId="1766645613" sldId="359"/>
            <ac:spMk id="5" creationId="{CE90A492-956F-4B1F-BEED-1D0A68894FE0}"/>
          </ac:spMkLst>
        </pc:spChg>
        <pc:spChg chg="add mod">
          <ac:chgData name="Eleni Matechou" userId="5838976a-23f4-4a50-8ac6-be05de936b60" providerId="ADAL" clId="{99B8DE95-F9B4-494B-80CA-88C43F3BD116}" dt="2023-03-24T13:48:01.560" v="722" actId="208"/>
          <ac:spMkLst>
            <pc:docMk/>
            <pc:sldMk cId="1766645613" sldId="359"/>
            <ac:spMk id="6" creationId="{6C7F5A70-26C0-F1B9-60E6-2C3377DC546D}"/>
          </ac:spMkLst>
        </pc:spChg>
        <pc:picChg chg="add mod modCrop">
          <ac:chgData name="Eleni Matechou" userId="5838976a-23f4-4a50-8ac6-be05de936b60" providerId="ADAL" clId="{99B8DE95-F9B4-494B-80CA-88C43F3BD116}" dt="2023-03-24T13:47:04.798" v="714" actId="1076"/>
          <ac:picMkLst>
            <pc:docMk/>
            <pc:sldMk cId="1766645613" sldId="359"/>
            <ac:picMk id="3" creationId="{A05952BC-4AD0-0D42-8A1E-FCCC1AB564AB}"/>
          </ac:picMkLst>
        </pc:picChg>
        <pc:picChg chg="del">
          <ac:chgData name="Eleni Matechou" userId="5838976a-23f4-4a50-8ac6-be05de936b60" providerId="ADAL" clId="{99B8DE95-F9B4-494B-80CA-88C43F3BD116}" dt="2023-03-24T13:46:53.754" v="696" actId="478"/>
          <ac:picMkLst>
            <pc:docMk/>
            <pc:sldMk cId="1766645613" sldId="359"/>
            <ac:picMk id="7" creationId="{7D169977-8FF2-9047-116B-058A9E2CB3F6}"/>
          </ac:picMkLst>
        </pc:picChg>
      </pc:sldChg>
      <pc:sldChg chg="modSp new del mod">
        <pc:chgData name="Eleni Matechou" userId="5838976a-23f4-4a50-8ac6-be05de936b60" providerId="ADAL" clId="{99B8DE95-F9B4-494B-80CA-88C43F3BD116}" dt="2023-03-24T13:46:17.399" v="686" actId="47"/>
        <pc:sldMkLst>
          <pc:docMk/>
          <pc:sldMk cId="4020630417" sldId="359"/>
        </pc:sldMkLst>
        <pc:spChg chg="mod">
          <ac:chgData name="Eleni Matechou" userId="5838976a-23f4-4a50-8ac6-be05de936b60" providerId="ADAL" clId="{99B8DE95-F9B4-494B-80CA-88C43F3BD116}" dt="2023-03-24T13:46:15.197" v="685" actId="1076"/>
          <ac:spMkLst>
            <pc:docMk/>
            <pc:sldMk cId="4020630417" sldId="359"/>
            <ac:spMk id="3" creationId="{B03E8064-1D5C-4EC6-A006-523E83A28E72}"/>
          </ac:spMkLst>
        </pc:spChg>
      </pc:sldChg>
      <pc:sldChg chg="modSp add del mod ord">
        <pc:chgData name="Eleni Matechou" userId="5838976a-23f4-4a50-8ac6-be05de936b60" providerId="ADAL" clId="{99B8DE95-F9B4-494B-80CA-88C43F3BD116}" dt="2023-04-03T11:28:34.863" v="905" actId="47"/>
        <pc:sldMkLst>
          <pc:docMk/>
          <pc:sldMk cId="1647634009" sldId="360"/>
        </pc:sldMkLst>
        <pc:spChg chg="mod">
          <ac:chgData name="Eleni Matechou" userId="5838976a-23f4-4a50-8ac6-be05de936b60" providerId="ADAL" clId="{99B8DE95-F9B4-494B-80CA-88C43F3BD116}" dt="2023-04-02T14:13:26.208" v="793" actId="20577"/>
          <ac:spMkLst>
            <pc:docMk/>
            <pc:sldMk cId="1647634009" sldId="360"/>
            <ac:spMk id="7" creationId="{43841109-BC22-4E41-8B0E-A14D821975BA}"/>
          </ac:spMkLst>
        </pc:spChg>
      </pc:sldChg>
    </pc:docChg>
  </pc:docChgLst>
  <pc:docChgLst>
    <pc:chgData name="Eleni Matechou" userId="5838976a-23f4-4a50-8ac6-be05de936b60" providerId="ADAL" clId="{5476C834-F003-4A44-BEDC-485526CBDE9B}"/>
    <pc:docChg chg="undo redo custSel addSld delSld modSld sldOrd delSection modSection">
      <pc:chgData name="Eleni Matechou" userId="5838976a-23f4-4a50-8ac6-be05de936b60" providerId="ADAL" clId="{5476C834-F003-4A44-BEDC-485526CBDE9B}" dt="2022-04-01T07:56:28.642" v="3157" actId="729"/>
      <pc:docMkLst>
        <pc:docMk/>
      </pc:docMkLst>
      <pc:sldChg chg="ord">
        <pc:chgData name="Eleni Matechou" userId="5838976a-23f4-4a50-8ac6-be05de936b60" providerId="ADAL" clId="{5476C834-F003-4A44-BEDC-485526CBDE9B}" dt="2022-03-29T20:38:25.937" v="1014"/>
        <pc:sldMkLst>
          <pc:docMk/>
          <pc:sldMk cId="0" sldId="270"/>
        </pc:sldMkLst>
      </pc:sldChg>
      <pc:sldChg chg="modSp mod">
        <pc:chgData name="Eleni Matechou" userId="5838976a-23f4-4a50-8ac6-be05de936b60" providerId="ADAL" clId="{5476C834-F003-4A44-BEDC-485526CBDE9B}" dt="2022-03-31T08:44:02.754" v="2051" actId="1076"/>
        <pc:sldMkLst>
          <pc:docMk/>
          <pc:sldMk cId="3844693785" sldId="272"/>
        </pc:sldMkLst>
        <pc:spChg chg="mod">
          <ac:chgData name="Eleni Matechou" userId="5838976a-23f4-4a50-8ac6-be05de936b60" providerId="ADAL" clId="{5476C834-F003-4A44-BEDC-485526CBDE9B}" dt="2022-03-31T08:44:02.754" v="2051" actId="1076"/>
          <ac:spMkLst>
            <pc:docMk/>
            <pc:sldMk cId="3844693785" sldId="272"/>
            <ac:spMk id="2" creationId="{CF2485B6-D367-4C1A-B415-8E8D5A3F5567}"/>
          </ac:spMkLst>
        </pc:spChg>
        <pc:spChg chg="mod">
          <ac:chgData name="Eleni Matechou" userId="5838976a-23f4-4a50-8ac6-be05de936b60" providerId="ADAL" clId="{5476C834-F003-4A44-BEDC-485526CBDE9B}" dt="2022-03-31T08:43:59.783" v="2050" actId="1076"/>
          <ac:spMkLst>
            <pc:docMk/>
            <pc:sldMk cId="3844693785" sldId="272"/>
            <ac:spMk id="3" creationId="{7CC09DA1-6CBF-402E-84EC-2F5DD3829594}"/>
          </ac:spMkLst>
        </pc:spChg>
      </pc:sldChg>
      <pc:sldChg chg="del">
        <pc:chgData name="Eleni Matechou" userId="5838976a-23f4-4a50-8ac6-be05de936b60" providerId="ADAL" clId="{5476C834-F003-4A44-BEDC-485526CBDE9B}" dt="2022-03-29T20:04:21.191" v="39" actId="47"/>
        <pc:sldMkLst>
          <pc:docMk/>
          <pc:sldMk cId="3529842488" sldId="273"/>
        </pc:sldMkLst>
      </pc:sldChg>
      <pc:sldChg chg="addSp modSp mod">
        <pc:chgData name="Eleni Matechou" userId="5838976a-23f4-4a50-8ac6-be05de936b60" providerId="ADAL" clId="{5476C834-F003-4A44-BEDC-485526CBDE9B}" dt="2022-03-31T11:19:41.587" v="2741" actId="1076"/>
        <pc:sldMkLst>
          <pc:docMk/>
          <pc:sldMk cId="184960246" sldId="275"/>
        </pc:sldMkLst>
        <pc:spChg chg="add mod">
          <ac:chgData name="Eleni Matechou" userId="5838976a-23f4-4a50-8ac6-be05de936b60" providerId="ADAL" clId="{5476C834-F003-4A44-BEDC-485526CBDE9B}" dt="2022-03-31T08:39:06.435" v="2033" actId="1076"/>
          <ac:spMkLst>
            <pc:docMk/>
            <pc:sldMk cId="184960246" sldId="275"/>
            <ac:spMk id="6" creationId="{D72C86BC-A854-4212-8DC4-1CF3E8A0CF60}"/>
          </ac:spMkLst>
        </pc:spChg>
        <pc:picChg chg="mod ord">
          <ac:chgData name="Eleni Matechou" userId="5838976a-23f4-4a50-8ac6-be05de936b60" providerId="ADAL" clId="{5476C834-F003-4A44-BEDC-485526CBDE9B}" dt="2022-03-31T11:19:41.587" v="2741" actId="1076"/>
          <ac:picMkLst>
            <pc:docMk/>
            <pc:sldMk cId="184960246" sldId="275"/>
            <ac:picMk id="5" creationId="{D842329F-EB4F-409C-BA0C-E6BC3435DE48}"/>
          </ac:picMkLst>
        </pc:picChg>
      </pc:sldChg>
      <pc:sldChg chg="mod modShow">
        <pc:chgData name="Eleni Matechou" userId="5838976a-23f4-4a50-8ac6-be05de936b60" providerId="ADAL" clId="{5476C834-F003-4A44-BEDC-485526CBDE9B}" dt="2022-03-31T11:20:16.477" v="2742" actId="729"/>
        <pc:sldMkLst>
          <pc:docMk/>
          <pc:sldMk cId="1068077243" sldId="276"/>
        </pc:sldMkLst>
      </pc:sldChg>
      <pc:sldChg chg="mod modShow">
        <pc:chgData name="Eleni Matechou" userId="5838976a-23f4-4a50-8ac6-be05de936b60" providerId="ADAL" clId="{5476C834-F003-4A44-BEDC-485526CBDE9B}" dt="2022-04-01T07:56:25.678" v="3156" actId="729"/>
        <pc:sldMkLst>
          <pc:docMk/>
          <pc:sldMk cId="0" sldId="277"/>
        </pc:sldMkLst>
      </pc:sldChg>
      <pc:sldChg chg="ord">
        <pc:chgData name="Eleni Matechou" userId="5838976a-23f4-4a50-8ac6-be05de936b60" providerId="ADAL" clId="{5476C834-F003-4A44-BEDC-485526CBDE9B}" dt="2022-03-29T20:38:32.235" v="1016"/>
        <pc:sldMkLst>
          <pc:docMk/>
          <pc:sldMk cId="0" sldId="278"/>
        </pc:sldMkLst>
      </pc:sldChg>
      <pc:sldChg chg="mod modShow">
        <pc:chgData name="Eleni Matechou" userId="5838976a-23f4-4a50-8ac6-be05de936b60" providerId="ADAL" clId="{5476C834-F003-4A44-BEDC-485526CBDE9B}" dt="2022-03-31T11:20:21.360" v="2743" actId="729"/>
        <pc:sldMkLst>
          <pc:docMk/>
          <pc:sldMk cId="0" sldId="280"/>
        </pc:sldMkLst>
      </pc:sldChg>
      <pc:sldChg chg="addSp modSp mod">
        <pc:chgData name="Eleni Matechou" userId="5838976a-23f4-4a50-8ac6-be05de936b60" providerId="ADAL" clId="{5476C834-F003-4A44-BEDC-485526CBDE9B}" dt="2022-03-31T11:46:09.022" v="3147" actId="1076"/>
        <pc:sldMkLst>
          <pc:docMk/>
          <pc:sldMk cId="0" sldId="281"/>
        </pc:sldMkLst>
        <pc:spChg chg="add mod">
          <ac:chgData name="Eleni Matechou" userId="5838976a-23f4-4a50-8ac6-be05de936b60" providerId="ADAL" clId="{5476C834-F003-4A44-BEDC-485526CBDE9B}" dt="2022-03-31T11:45:46.527" v="3142" actId="20577"/>
          <ac:spMkLst>
            <pc:docMk/>
            <pc:sldMk cId="0" sldId="281"/>
            <ac:spMk id="4" creationId="{EF69F8BE-8396-4D64-8E13-6A8DF36B0EFB}"/>
          </ac:spMkLst>
        </pc:spChg>
        <pc:spChg chg="mod">
          <ac:chgData name="Eleni Matechou" userId="5838976a-23f4-4a50-8ac6-be05de936b60" providerId="ADAL" clId="{5476C834-F003-4A44-BEDC-485526CBDE9B}" dt="2022-03-31T11:46:05.073" v="3145" actId="1076"/>
          <ac:spMkLst>
            <pc:docMk/>
            <pc:sldMk cId="0" sldId="281"/>
            <ac:spMk id="758" creationId="{00000000-0000-0000-0000-000000000000}"/>
          </ac:spMkLst>
        </pc:spChg>
        <pc:picChg chg="mod">
          <ac:chgData name="Eleni Matechou" userId="5838976a-23f4-4a50-8ac6-be05de936b60" providerId="ADAL" clId="{5476C834-F003-4A44-BEDC-485526CBDE9B}" dt="2022-03-31T11:46:09.022" v="3147" actId="1076"/>
          <ac:picMkLst>
            <pc:docMk/>
            <pc:sldMk cId="0" sldId="281"/>
            <ac:picMk id="759" creationId="{00000000-0000-0000-0000-000000000000}"/>
          </ac:picMkLst>
        </pc:picChg>
      </pc:sldChg>
      <pc:sldChg chg="mod modShow">
        <pc:chgData name="Eleni Matechou" userId="5838976a-23f4-4a50-8ac6-be05de936b60" providerId="ADAL" clId="{5476C834-F003-4A44-BEDC-485526CBDE9B}" dt="2022-04-01T07:56:28.642" v="3157" actId="729"/>
        <pc:sldMkLst>
          <pc:docMk/>
          <pc:sldMk cId="0" sldId="282"/>
        </pc:sldMkLst>
      </pc:sldChg>
      <pc:sldChg chg="mod modShow">
        <pc:chgData name="Eleni Matechou" userId="5838976a-23f4-4a50-8ac6-be05de936b60" providerId="ADAL" clId="{5476C834-F003-4A44-BEDC-485526CBDE9B}" dt="2022-03-31T08:41:00.790" v="2036" actId="729"/>
        <pc:sldMkLst>
          <pc:docMk/>
          <pc:sldMk cId="3906710689" sldId="284"/>
        </pc:sldMkLst>
      </pc:sldChg>
      <pc:sldChg chg="modSp mod">
        <pc:chgData name="Eleni Matechou" userId="5838976a-23f4-4a50-8ac6-be05de936b60" providerId="ADAL" clId="{5476C834-F003-4A44-BEDC-485526CBDE9B}" dt="2022-03-29T20:54:16.104" v="1647" actId="20577"/>
        <pc:sldMkLst>
          <pc:docMk/>
          <pc:sldMk cId="3389095500" sldId="297"/>
        </pc:sldMkLst>
        <pc:spChg chg="mod">
          <ac:chgData name="Eleni Matechou" userId="5838976a-23f4-4a50-8ac6-be05de936b60" providerId="ADAL" clId="{5476C834-F003-4A44-BEDC-485526CBDE9B}" dt="2022-03-29T20:35:32.285" v="841" actId="20577"/>
          <ac:spMkLst>
            <pc:docMk/>
            <pc:sldMk cId="3389095500" sldId="297"/>
            <ac:spMk id="2" creationId="{59E36DF4-7386-43B2-86F9-F04850B3D9F5}"/>
          </ac:spMkLst>
        </pc:spChg>
        <pc:spChg chg="mod">
          <ac:chgData name="Eleni Matechou" userId="5838976a-23f4-4a50-8ac6-be05de936b60" providerId="ADAL" clId="{5476C834-F003-4A44-BEDC-485526CBDE9B}" dt="2022-03-29T20:54:16.104" v="1647" actId="20577"/>
          <ac:spMkLst>
            <pc:docMk/>
            <pc:sldMk cId="3389095500" sldId="297"/>
            <ac:spMk id="3" creationId="{82305752-F7F8-4E38-9823-3F6AD675D78B}"/>
          </ac:spMkLst>
        </pc:spChg>
      </pc:sldChg>
      <pc:sldChg chg="modSp mod">
        <pc:chgData name="Eleni Matechou" userId="5838976a-23f4-4a50-8ac6-be05de936b60" providerId="ADAL" clId="{5476C834-F003-4A44-BEDC-485526CBDE9B}" dt="2022-03-29T20:38:20.279" v="1012" actId="20577"/>
        <pc:sldMkLst>
          <pc:docMk/>
          <pc:sldMk cId="1870942343" sldId="299"/>
        </pc:sldMkLst>
        <pc:spChg chg="mod">
          <ac:chgData name="Eleni Matechou" userId="5838976a-23f4-4a50-8ac6-be05de936b60" providerId="ADAL" clId="{5476C834-F003-4A44-BEDC-485526CBDE9B}" dt="2022-03-29T20:38:20.279" v="1012" actId="20577"/>
          <ac:spMkLst>
            <pc:docMk/>
            <pc:sldMk cId="1870942343" sldId="299"/>
            <ac:spMk id="3" creationId="{8EFA4DEC-6D5C-4C7A-AEFB-706A0C1A814F}"/>
          </ac:spMkLst>
        </pc:spChg>
      </pc:sldChg>
      <pc:sldChg chg="modSp del mod ord">
        <pc:chgData name="Eleni Matechou" userId="5838976a-23f4-4a50-8ac6-be05de936b60" providerId="ADAL" clId="{5476C834-F003-4A44-BEDC-485526CBDE9B}" dt="2022-03-29T20:40:45.173" v="1088" actId="47"/>
        <pc:sldMkLst>
          <pc:docMk/>
          <pc:sldMk cId="2338044874" sldId="300"/>
        </pc:sldMkLst>
        <pc:spChg chg="mod">
          <ac:chgData name="Eleni Matechou" userId="5838976a-23f4-4a50-8ac6-be05de936b60" providerId="ADAL" clId="{5476C834-F003-4A44-BEDC-485526CBDE9B}" dt="2022-03-29T20:38:59.826" v="1038" actId="20577"/>
          <ac:spMkLst>
            <pc:docMk/>
            <pc:sldMk cId="2338044874" sldId="300"/>
            <ac:spMk id="2" creationId="{BC010C58-7213-467C-AC4F-7408BE7643CE}"/>
          </ac:spMkLst>
        </pc:spChg>
        <pc:spChg chg="mod">
          <ac:chgData name="Eleni Matechou" userId="5838976a-23f4-4a50-8ac6-be05de936b60" providerId="ADAL" clId="{5476C834-F003-4A44-BEDC-485526CBDE9B}" dt="2022-03-29T20:39:20.267" v="1039" actId="20577"/>
          <ac:spMkLst>
            <pc:docMk/>
            <pc:sldMk cId="2338044874" sldId="300"/>
            <ac:spMk id="3" creationId="{720EF3D7-9B3F-440F-9C94-DE522422B382}"/>
          </ac:spMkLst>
        </pc:spChg>
      </pc:sldChg>
      <pc:sldChg chg="modSp mod ord">
        <pc:chgData name="Eleni Matechou" userId="5838976a-23f4-4a50-8ac6-be05de936b60" providerId="ADAL" clId="{5476C834-F003-4A44-BEDC-485526CBDE9B}" dt="2022-03-31T08:45:16.259" v="2055" actId="1076"/>
        <pc:sldMkLst>
          <pc:docMk/>
          <pc:sldMk cId="2447962983" sldId="301"/>
        </pc:sldMkLst>
        <pc:spChg chg="mod">
          <ac:chgData name="Eleni Matechou" userId="5838976a-23f4-4a50-8ac6-be05de936b60" providerId="ADAL" clId="{5476C834-F003-4A44-BEDC-485526CBDE9B}" dt="2022-03-29T20:54:47.454" v="1662" actId="20577"/>
          <ac:spMkLst>
            <pc:docMk/>
            <pc:sldMk cId="2447962983" sldId="301"/>
            <ac:spMk id="2" creationId="{56C140C9-35D3-4387-B389-F09EB9979629}"/>
          </ac:spMkLst>
        </pc:spChg>
        <pc:spChg chg="mod">
          <ac:chgData name="Eleni Matechou" userId="5838976a-23f4-4a50-8ac6-be05de936b60" providerId="ADAL" clId="{5476C834-F003-4A44-BEDC-485526CBDE9B}" dt="2022-03-29T20:42:54.565" v="1259" actId="20577"/>
          <ac:spMkLst>
            <pc:docMk/>
            <pc:sldMk cId="2447962983" sldId="301"/>
            <ac:spMk id="3" creationId="{5187B1C2-DF10-4B6B-9797-1E9FA297A0ED}"/>
          </ac:spMkLst>
        </pc:spChg>
        <pc:graphicFrameChg chg="mod">
          <ac:chgData name="Eleni Matechou" userId="5838976a-23f4-4a50-8ac6-be05de936b60" providerId="ADAL" clId="{5476C834-F003-4A44-BEDC-485526CBDE9B}" dt="2022-03-31T08:45:16.259" v="2055" actId="1076"/>
          <ac:graphicFrameMkLst>
            <pc:docMk/>
            <pc:sldMk cId="2447962983" sldId="301"/>
            <ac:graphicFrameMk id="6" creationId="{D5DE43C0-2E2C-4312-9931-A705B818B50E}"/>
          </ac:graphicFrameMkLst>
        </pc:graphicFrameChg>
      </pc:sldChg>
      <pc:sldChg chg="modSp mod">
        <pc:chgData name="Eleni Matechou" userId="5838976a-23f4-4a50-8ac6-be05de936b60" providerId="ADAL" clId="{5476C834-F003-4A44-BEDC-485526CBDE9B}" dt="2022-03-31T11:19:30.017" v="2740" actId="1076"/>
        <pc:sldMkLst>
          <pc:docMk/>
          <pc:sldMk cId="629675047" sldId="302"/>
        </pc:sldMkLst>
        <pc:graphicFrameChg chg="mod">
          <ac:chgData name="Eleni Matechou" userId="5838976a-23f4-4a50-8ac6-be05de936b60" providerId="ADAL" clId="{5476C834-F003-4A44-BEDC-485526CBDE9B}" dt="2022-03-31T11:19:30.017" v="2740" actId="1076"/>
          <ac:graphicFrameMkLst>
            <pc:docMk/>
            <pc:sldMk cId="629675047" sldId="302"/>
            <ac:graphicFrameMk id="4" creationId="{5E34589B-172A-45A4-99A1-F9692403C710}"/>
          </ac:graphicFrameMkLst>
        </pc:graphicFrameChg>
      </pc:sldChg>
      <pc:sldChg chg="mod modShow">
        <pc:chgData name="Eleni Matechou" userId="5838976a-23f4-4a50-8ac6-be05de936b60" providerId="ADAL" clId="{5476C834-F003-4A44-BEDC-485526CBDE9B}" dt="2022-03-31T08:37:57.392" v="2023" actId="729"/>
        <pc:sldMkLst>
          <pc:docMk/>
          <pc:sldMk cId="2997839000" sldId="303"/>
        </pc:sldMkLst>
      </pc:sldChg>
      <pc:sldChg chg="mod modShow">
        <pc:chgData name="Eleni Matechou" userId="5838976a-23f4-4a50-8ac6-be05de936b60" providerId="ADAL" clId="{5476C834-F003-4A44-BEDC-485526CBDE9B}" dt="2022-03-31T08:37:50.924" v="2022" actId="729"/>
        <pc:sldMkLst>
          <pc:docMk/>
          <pc:sldMk cId="3435652107" sldId="304"/>
        </pc:sldMkLst>
      </pc:sldChg>
      <pc:sldChg chg="modSp mod">
        <pc:chgData name="Eleni Matechou" userId="5838976a-23f4-4a50-8ac6-be05de936b60" providerId="ADAL" clId="{5476C834-F003-4A44-BEDC-485526CBDE9B}" dt="2022-03-31T08:39:25.850" v="2035" actId="20577"/>
        <pc:sldMkLst>
          <pc:docMk/>
          <pc:sldMk cId="3248973725" sldId="305"/>
        </pc:sldMkLst>
        <pc:spChg chg="mod">
          <ac:chgData name="Eleni Matechou" userId="5838976a-23f4-4a50-8ac6-be05de936b60" providerId="ADAL" clId="{5476C834-F003-4A44-BEDC-485526CBDE9B}" dt="2022-03-31T08:39:25.850" v="2035" actId="20577"/>
          <ac:spMkLst>
            <pc:docMk/>
            <pc:sldMk cId="3248973725" sldId="305"/>
            <ac:spMk id="3" creationId="{BE2A086E-CAF2-4FF5-95D6-B2A56F9156D6}"/>
          </ac:spMkLst>
        </pc:spChg>
      </pc:sldChg>
      <pc:sldChg chg="mod modShow">
        <pc:chgData name="Eleni Matechou" userId="5838976a-23f4-4a50-8ac6-be05de936b60" providerId="ADAL" clId="{5476C834-F003-4A44-BEDC-485526CBDE9B}" dt="2022-03-31T08:39:15.656" v="2034" actId="729"/>
        <pc:sldMkLst>
          <pc:docMk/>
          <pc:sldMk cId="1395720657" sldId="309"/>
        </pc:sldMkLst>
      </pc:sldChg>
      <pc:sldChg chg="mod modShow">
        <pc:chgData name="Eleni Matechou" userId="5838976a-23f4-4a50-8ac6-be05de936b60" providerId="ADAL" clId="{5476C834-F003-4A44-BEDC-485526CBDE9B}" dt="2022-03-31T08:41:05.163" v="2037" actId="729"/>
        <pc:sldMkLst>
          <pc:docMk/>
          <pc:sldMk cId="744554183" sldId="313"/>
        </pc:sldMkLst>
      </pc:sldChg>
      <pc:sldChg chg="mod modShow">
        <pc:chgData name="Eleni Matechou" userId="5838976a-23f4-4a50-8ac6-be05de936b60" providerId="ADAL" clId="{5476C834-F003-4A44-BEDC-485526CBDE9B}" dt="2022-03-31T11:44:40.038" v="3130" actId="729"/>
        <pc:sldMkLst>
          <pc:docMk/>
          <pc:sldMk cId="3816777602" sldId="314"/>
        </pc:sldMkLst>
      </pc:sldChg>
      <pc:sldChg chg="mod modShow">
        <pc:chgData name="Eleni Matechou" userId="5838976a-23f4-4a50-8ac6-be05de936b60" providerId="ADAL" clId="{5476C834-F003-4A44-BEDC-485526CBDE9B}" dt="2022-03-31T11:44:47.902" v="3131" actId="729"/>
        <pc:sldMkLst>
          <pc:docMk/>
          <pc:sldMk cId="2287049678" sldId="315"/>
        </pc:sldMkLst>
      </pc:sldChg>
      <pc:sldChg chg="mod modShow">
        <pc:chgData name="Eleni Matechou" userId="5838976a-23f4-4a50-8ac6-be05de936b60" providerId="ADAL" clId="{5476C834-F003-4A44-BEDC-485526CBDE9B}" dt="2022-03-31T08:41:42.543" v="2038" actId="729"/>
        <pc:sldMkLst>
          <pc:docMk/>
          <pc:sldMk cId="4000726201" sldId="317"/>
        </pc:sldMkLst>
      </pc:sldChg>
      <pc:sldChg chg="delSp modSp mod">
        <pc:chgData name="Eleni Matechou" userId="5838976a-23f4-4a50-8ac6-be05de936b60" providerId="ADAL" clId="{5476C834-F003-4A44-BEDC-485526CBDE9B}" dt="2022-03-31T11:21:00.325" v="2746"/>
        <pc:sldMkLst>
          <pc:docMk/>
          <pc:sldMk cId="3079138926" sldId="318"/>
        </pc:sldMkLst>
        <pc:spChg chg="del mod">
          <ac:chgData name="Eleni Matechou" userId="5838976a-23f4-4a50-8ac6-be05de936b60" providerId="ADAL" clId="{5476C834-F003-4A44-BEDC-485526CBDE9B}" dt="2022-03-31T11:21:00.325" v="2746"/>
          <ac:spMkLst>
            <pc:docMk/>
            <pc:sldMk cId="3079138926" sldId="318"/>
            <ac:spMk id="5" creationId="{CF8325CC-A005-4B45-87F4-248ADFE01251}"/>
          </ac:spMkLst>
        </pc:spChg>
      </pc:sldChg>
      <pc:sldChg chg="mod modShow">
        <pc:chgData name="Eleni Matechou" userId="5838976a-23f4-4a50-8ac6-be05de936b60" providerId="ADAL" clId="{5476C834-F003-4A44-BEDC-485526CBDE9B}" dt="2022-03-31T08:41:49.030" v="2039" actId="729"/>
        <pc:sldMkLst>
          <pc:docMk/>
          <pc:sldMk cId="792691044" sldId="319"/>
        </pc:sldMkLst>
      </pc:sldChg>
      <pc:sldChg chg="modSp mod">
        <pc:chgData name="Eleni Matechou" userId="5838976a-23f4-4a50-8ac6-be05de936b60" providerId="ADAL" clId="{5476C834-F003-4A44-BEDC-485526CBDE9B}" dt="2022-03-31T11:21:46.478" v="2753" actId="20577"/>
        <pc:sldMkLst>
          <pc:docMk/>
          <pc:sldMk cId="1518256705" sldId="320"/>
        </pc:sldMkLst>
        <pc:spChg chg="mod">
          <ac:chgData name="Eleni Matechou" userId="5838976a-23f4-4a50-8ac6-be05de936b60" providerId="ADAL" clId="{5476C834-F003-4A44-BEDC-485526CBDE9B}" dt="2022-03-31T11:21:46.478" v="2753" actId="20577"/>
          <ac:spMkLst>
            <pc:docMk/>
            <pc:sldMk cId="1518256705" sldId="320"/>
            <ac:spMk id="8" creationId="{D7BBA1E3-32AF-4DB4-A11D-00FB35B8458A}"/>
          </ac:spMkLst>
        </pc:spChg>
        <pc:spChg chg="mod">
          <ac:chgData name="Eleni Matechou" userId="5838976a-23f4-4a50-8ac6-be05de936b60" providerId="ADAL" clId="{5476C834-F003-4A44-BEDC-485526CBDE9B}" dt="2022-03-31T11:21:43.419" v="2749" actId="1076"/>
          <ac:spMkLst>
            <pc:docMk/>
            <pc:sldMk cId="1518256705" sldId="320"/>
            <ac:spMk id="9" creationId="{133996E2-F10E-4592-87EA-C102676053DA}"/>
          </ac:spMkLst>
        </pc:spChg>
      </pc:sldChg>
      <pc:sldChg chg="modSp mod">
        <pc:chgData name="Eleni Matechou" userId="5838976a-23f4-4a50-8ac6-be05de936b60" providerId="ADAL" clId="{5476C834-F003-4A44-BEDC-485526CBDE9B}" dt="2022-03-31T11:47:08.884" v="3148" actId="255"/>
        <pc:sldMkLst>
          <pc:docMk/>
          <pc:sldMk cId="2679213496" sldId="323"/>
        </pc:sldMkLst>
        <pc:spChg chg="mod">
          <ac:chgData name="Eleni Matechou" userId="5838976a-23f4-4a50-8ac6-be05de936b60" providerId="ADAL" clId="{5476C834-F003-4A44-BEDC-485526CBDE9B}" dt="2022-03-31T11:47:08.884" v="3148" actId="255"/>
          <ac:spMkLst>
            <pc:docMk/>
            <pc:sldMk cId="2679213496" sldId="323"/>
            <ac:spMk id="5" creationId="{3B8CCCC1-B895-40FE-BB62-AEF75BF56FC9}"/>
          </ac:spMkLst>
        </pc:spChg>
        <pc:spChg chg="mod">
          <ac:chgData name="Eleni Matechou" userId="5838976a-23f4-4a50-8ac6-be05de936b60" providerId="ADAL" clId="{5476C834-F003-4A44-BEDC-485526CBDE9B}" dt="2022-03-31T11:40:00.141" v="2802" actId="20577"/>
          <ac:spMkLst>
            <pc:docMk/>
            <pc:sldMk cId="2679213496" sldId="323"/>
            <ac:spMk id="8" creationId="{287642BD-257A-4BCE-856F-70B7E7499755}"/>
          </ac:spMkLst>
        </pc:spChg>
      </pc:sldChg>
      <pc:sldChg chg="modSp del mod">
        <pc:chgData name="Eleni Matechou" userId="5838976a-23f4-4a50-8ac6-be05de936b60" providerId="ADAL" clId="{5476C834-F003-4A44-BEDC-485526CBDE9B}" dt="2022-03-31T11:40:03.176" v="2803" actId="47"/>
        <pc:sldMkLst>
          <pc:docMk/>
          <pc:sldMk cId="4261910057" sldId="324"/>
        </pc:sldMkLst>
        <pc:spChg chg="mod">
          <ac:chgData name="Eleni Matechou" userId="5838976a-23f4-4a50-8ac6-be05de936b60" providerId="ADAL" clId="{5476C834-F003-4A44-BEDC-485526CBDE9B}" dt="2022-03-31T08:42:58.185" v="2048" actId="20577"/>
          <ac:spMkLst>
            <pc:docMk/>
            <pc:sldMk cId="4261910057" sldId="324"/>
            <ac:spMk id="13" creationId="{CD9C56C1-AA1E-4E13-8693-4BAE2D37D729}"/>
          </ac:spMkLst>
        </pc:spChg>
      </pc:sldChg>
      <pc:sldChg chg="mod modShow">
        <pc:chgData name="Eleni Matechou" userId="5838976a-23f4-4a50-8ac6-be05de936b60" providerId="ADAL" clId="{5476C834-F003-4A44-BEDC-485526CBDE9B}" dt="2022-03-31T08:41:54.273" v="2040" actId="729"/>
        <pc:sldMkLst>
          <pc:docMk/>
          <pc:sldMk cId="2412071994" sldId="326"/>
        </pc:sldMkLst>
      </pc:sldChg>
      <pc:sldChg chg="mod modShow">
        <pc:chgData name="Eleni Matechou" userId="5838976a-23f4-4a50-8ac6-be05de936b60" providerId="ADAL" clId="{5476C834-F003-4A44-BEDC-485526CBDE9B}" dt="2022-03-31T08:42:06.929" v="2041" actId="729"/>
        <pc:sldMkLst>
          <pc:docMk/>
          <pc:sldMk cId="3320227119" sldId="327"/>
        </pc:sldMkLst>
      </pc:sldChg>
      <pc:sldChg chg="mod modShow">
        <pc:chgData name="Eleni Matechou" userId="5838976a-23f4-4a50-8ac6-be05de936b60" providerId="ADAL" clId="{5476C834-F003-4A44-BEDC-485526CBDE9B}" dt="2022-03-31T08:42:16.972" v="2042" actId="729"/>
        <pc:sldMkLst>
          <pc:docMk/>
          <pc:sldMk cId="4276399671" sldId="331"/>
        </pc:sldMkLst>
      </pc:sldChg>
      <pc:sldChg chg="mod modShow">
        <pc:chgData name="Eleni Matechou" userId="5838976a-23f4-4a50-8ac6-be05de936b60" providerId="ADAL" clId="{5476C834-F003-4A44-BEDC-485526CBDE9B}" dt="2022-03-31T08:42:19.738" v="2043" actId="729"/>
        <pc:sldMkLst>
          <pc:docMk/>
          <pc:sldMk cId="271366928" sldId="332"/>
        </pc:sldMkLst>
      </pc:sldChg>
      <pc:sldChg chg="mod modShow">
        <pc:chgData name="Eleni Matechou" userId="5838976a-23f4-4a50-8ac6-be05de936b60" providerId="ADAL" clId="{5476C834-F003-4A44-BEDC-485526CBDE9B}" dt="2022-03-31T08:42:24.248" v="2044" actId="729"/>
        <pc:sldMkLst>
          <pc:docMk/>
          <pc:sldMk cId="4156933791" sldId="334"/>
        </pc:sldMkLst>
      </pc:sldChg>
      <pc:sldChg chg="addSp delSp modSp mod">
        <pc:chgData name="Eleni Matechou" userId="5838976a-23f4-4a50-8ac6-be05de936b60" providerId="ADAL" clId="{5476C834-F003-4A44-BEDC-485526CBDE9B}" dt="2022-04-01T07:55:08.731" v="3150" actId="20577"/>
        <pc:sldMkLst>
          <pc:docMk/>
          <pc:sldMk cId="4049603015" sldId="335"/>
        </pc:sldMkLst>
        <pc:spChg chg="mod">
          <ac:chgData name="Eleni Matechou" userId="5838976a-23f4-4a50-8ac6-be05de936b60" providerId="ADAL" clId="{5476C834-F003-4A44-BEDC-485526CBDE9B}" dt="2022-04-01T07:55:08.731" v="3150" actId="20577"/>
          <ac:spMkLst>
            <pc:docMk/>
            <pc:sldMk cId="4049603015" sldId="335"/>
            <ac:spMk id="2" creationId="{B9623201-038B-459B-A614-1C098DCFA2E7}"/>
          </ac:spMkLst>
        </pc:spChg>
        <pc:spChg chg="add del">
          <ac:chgData name="Eleni Matechou" userId="5838976a-23f4-4a50-8ac6-be05de936b60" providerId="ADAL" clId="{5476C834-F003-4A44-BEDC-485526CBDE9B}" dt="2022-03-31T11:30:25.879" v="2759" actId="22"/>
          <ac:spMkLst>
            <pc:docMk/>
            <pc:sldMk cId="4049603015" sldId="335"/>
            <ac:spMk id="8" creationId="{6E2D6F4C-08EA-4421-B5B6-B013E4FBF5CD}"/>
          </ac:spMkLst>
        </pc:spChg>
        <pc:picChg chg="add mod">
          <ac:chgData name="Eleni Matechou" userId="5838976a-23f4-4a50-8ac6-be05de936b60" providerId="ADAL" clId="{5476C834-F003-4A44-BEDC-485526CBDE9B}" dt="2022-03-31T11:39:37.009" v="2762" actId="1076"/>
          <ac:picMkLst>
            <pc:docMk/>
            <pc:sldMk cId="4049603015" sldId="335"/>
            <ac:picMk id="4" creationId="{CADCE211-CF4C-4546-9463-0745216B11F4}"/>
          </ac:picMkLst>
        </pc:picChg>
        <pc:picChg chg="del">
          <ac:chgData name="Eleni Matechou" userId="5838976a-23f4-4a50-8ac6-be05de936b60" providerId="ADAL" clId="{5476C834-F003-4A44-BEDC-485526CBDE9B}" dt="2022-03-31T11:29:49.579" v="2755" actId="478"/>
          <ac:picMkLst>
            <pc:docMk/>
            <pc:sldMk cId="4049603015" sldId="335"/>
            <ac:picMk id="5" creationId="{D29FE098-EC5C-495A-A0B1-39E1AE3FD68C}"/>
          </ac:picMkLst>
        </pc:picChg>
        <pc:picChg chg="del">
          <ac:chgData name="Eleni Matechou" userId="5838976a-23f4-4a50-8ac6-be05de936b60" providerId="ADAL" clId="{5476C834-F003-4A44-BEDC-485526CBDE9B}" dt="2022-03-31T11:29:47.224" v="2754" actId="478"/>
          <ac:picMkLst>
            <pc:docMk/>
            <pc:sldMk cId="4049603015" sldId="335"/>
            <ac:picMk id="7" creationId="{499823BB-7F68-4190-BF36-31D56856BC9B}"/>
          </ac:picMkLst>
        </pc:picChg>
        <pc:picChg chg="add mod">
          <ac:chgData name="Eleni Matechou" userId="5838976a-23f4-4a50-8ac6-be05de936b60" providerId="ADAL" clId="{5476C834-F003-4A44-BEDC-485526CBDE9B}" dt="2022-03-31T11:39:39.083" v="2763" actId="1076"/>
          <ac:picMkLst>
            <pc:docMk/>
            <pc:sldMk cId="4049603015" sldId="335"/>
            <ac:picMk id="8194" creationId="{F350448A-183B-49E5-868F-A822D800B50D}"/>
          </ac:picMkLst>
        </pc:picChg>
      </pc:sldChg>
      <pc:sldChg chg="modSp mod">
        <pc:chgData name="Eleni Matechou" userId="5838976a-23f4-4a50-8ac6-be05de936b60" providerId="ADAL" clId="{5476C834-F003-4A44-BEDC-485526CBDE9B}" dt="2022-04-01T07:55:12.448" v="3152" actId="20577"/>
        <pc:sldMkLst>
          <pc:docMk/>
          <pc:sldMk cId="1590451109" sldId="336"/>
        </pc:sldMkLst>
        <pc:spChg chg="mod">
          <ac:chgData name="Eleni Matechou" userId="5838976a-23f4-4a50-8ac6-be05de936b60" providerId="ADAL" clId="{5476C834-F003-4A44-BEDC-485526CBDE9B}" dt="2022-04-01T07:55:12.448" v="3152" actId="20577"/>
          <ac:spMkLst>
            <pc:docMk/>
            <pc:sldMk cId="1590451109" sldId="336"/>
            <ac:spMk id="2" creationId="{B9623201-038B-459B-A614-1C098DCFA2E7}"/>
          </ac:spMkLst>
        </pc:spChg>
      </pc:sldChg>
      <pc:sldChg chg="modSp new mod ord">
        <pc:chgData name="Eleni Matechou" userId="5838976a-23f4-4a50-8ac6-be05de936b60" providerId="ADAL" clId="{5476C834-F003-4A44-BEDC-485526CBDE9B}" dt="2022-03-29T20:19:32.772" v="225" actId="6549"/>
        <pc:sldMkLst>
          <pc:docMk/>
          <pc:sldMk cId="4253410190" sldId="337"/>
        </pc:sldMkLst>
        <pc:spChg chg="mod">
          <ac:chgData name="Eleni Matechou" userId="5838976a-23f4-4a50-8ac6-be05de936b60" providerId="ADAL" clId="{5476C834-F003-4A44-BEDC-485526CBDE9B}" dt="2022-03-29T20:19:31.301" v="224" actId="14100"/>
          <ac:spMkLst>
            <pc:docMk/>
            <pc:sldMk cId="4253410190" sldId="337"/>
            <ac:spMk id="2" creationId="{4FB89FD2-2D62-46F6-A3A1-AB322B58E497}"/>
          </ac:spMkLst>
        </pc:spChg>
        <pc:spChg chg="mod">
          <ac:chgData name="Eleni Matechou" userId="5838976a-23f4-4a50-8ac6-be05de936b60" providerId="ADAL" clId="{5476C834-F003-4A44-BEDC-485526CBDE9B}" dt="2022-03-29T20:19:32.772" v="225" actId="6549"/>
          <ac:spMkLst>
            <pc:docMk/>
            <pc:sldMk cId="4253410190" sldId="337"/>
            <ac:spMk id="3" creationId="{FC7B0C20-FAA1-4257-A7D4-112EF7A6CB86}"/>
          </ac:spMkLst>
        </pc:spChg>
        <pc:spChg chg="mod">
          <ac:chgData name="Eleni Matechou" userId="5838976a-23f4-4a50-8ac6-be05de936b60" providerId="ADAL" clId="{5476C834-F003-4A44-BEDC-485526CBDE9B}" dt="2022-03-29T20:16:13.638" v="130" actId="20577"/>
          <ac:spMkLst>
            <pc:docMk/>
            <pc:sldMk cId="4253410190" sldId="337"/>
            <ac:spMk id="4" creationId="{A8248BE9-2612-439E-B92B-CD7664992C7C}"/>
          </ac:spMkLst>
        </pc:spChg>
      </pc:sldChg>
      <pc:sldChg chg="modSp add mod">
        <pc:chgData name="Eleni Matechou" userId="5838976a-23f4-4a50-8ac6-be05de936b60" providerId="ADAL" clId="{5476C834-F003-4A44-BEDC-485526CBDE9B}" dt="2022-03-31T08:44:50.252" v="2053" actId="1076"/>
        <pc:sldMkLst>
          <pc:docMk/>
          <pc:sldMk cId="3777123783" sldId="338"/>
        </pc:sldMkLst>
        <pc:spChg chg="mod">
          <ac:chgData name="Eleni Matechou" userId="5838976a-23f4-4a50-8ac6-be05de936b60" providerId="ADAL" clId="{5476C834-F003-4A44-BEDC-485526CBDE9B}" dt="2022-03-29T20:19:53.019" v="261" actId="20577"/>
          <ac:spMkLst>
            <pc:docMk/>
            <pc:sldMk cId="3777123783" sldId="338"/>
            <ac:spMk id="2" creationId="{4FB89FD2-2D62-46F6-A3A1-AB322B58E497}"/>
          </ac:spMkLst>
        </pc:spChg>
        <pc:spChg chg="mod">
          <ac:chgData name="Eleni Matechou" userId="5838976a-23f4-4a50-8ac6-be05de936b60" providerId="ADAL" clId="{5476C834-F003-4A44-BEDC-485526CBDE9B}" dt="2022-03-31T08:44:50.252" v="2053" actId="1076"/>
          <ac:spMkLst>
            <pc:docMk/>
            <pc:sldMk cId="3777123783" sldId="338"/>
            <ac:spMk id="3" creationId="{FC7B0C20-FAA1-4257-A7D4-112EF7A6CB86}"/>
          </ac:spMkLst>
        </pc:spChg>
        <pc:spChg chg="mod">
          <ac:chgData name="Eleni Matechou" userId="5838976a-23f4-4a50-8ac6-be05de936b60" providerId="ADAL" clId="{5476C834-F003-4A44-BEDC-485526CBDE9B}" dt="2022-03-29T20:29:41.581" v="777" actId="20577"/>
          <ac:spMkLst>
            <pc:docMk/>
            <pc:sldMk cId="3777123783" sldId="338"/>
            <ac:spMk id="4" creationId="{A8248BE9-2612-439E-B92B-CD7664992C7C}"/>
          </ac:spMkLst>
        </pc:spChg>
      </pc:sldChg>
      <pc:sldChg chg="delSp modSp new mod">
        <pc:chgData name="Eleni Matechou" userId="5838976a-23f4-4a50-8ac6-be05de936b60" providerId="ADAL" clId="{5476C834-F003-4A44-BEDC-485526CBDE9B}" dt="2022-03-31T08:44:43.617" v="2052" actId="1076"/>
        <pc:sldMkLst>
          <pc:docMk/>
          <pc:sldMk cId="2548234893" sldId="339"/>
        </pc:sldMkLst>
        <pc:spChg chg="mod">
          <ac:chgData name="Eleni Matechou" userId="5838976a-23f4-4a50-8ac6-be05de936b60" providerId="ADAL" clId="{5476C834-F003-4A44-BEDC-485526CBDE9B}" dt="2022-03-29T20:31:01.542" v="816" actId="20577"/>
          <ac:spMkLst>
            <pc:docMk/>
            <pc:sldMk cId="2548234893" sldId="339"/>
            <ac:spMk id="2" creationId="{E51C4BE8-772D-415D-BADA-09496F70BB8C}"/>
          </ac:spMkLst>
        </pc:spChg>
        <pc:spChg chg="mod">
          <ac:chgData name="Eleni Matechou" userId="5838976a-23f4-4a50-8ac6-be05de936b60" providerId="ADAL" clId="{5476C834-F003-4A44-BEDC-485526CBDE9B}" dt="2022-03-31T08:44:43.617" v="2052" actId="1076"/>
          <ac:spMkLst>
            <pc:docMk/>
            <pc:sldMk cId="2548234893" sldId="339"/>
            <ac:spMk id="3" creationId="{378930BC-DE1C-4CD9-9128-278408C9B5AE}"/>
          </ac:spMkLst>
        </pc:spChg>
        <pc:spChg chg="del">
          <ac:chgData name="Eleni Matechou" userId="5838976a-23f4-4a50-8ac6-be05de936b60" providerId="ADAL" clId="{5476C834-F003-4A44-BEDC-485526CBDE9B}" dt="2022-03-29T20:26:16.705" v="668" actId="478"/>
          <ac:spMkLst>
            <pc:docMk/>
            <pc:sldMk cId="2548234893" sldId="339"/>
            <ac:spMk id="4" creationId="{C4B363E7-FF60-4745-9E4A-74F4D6F22884}"/>
          </ac:spMkLst>
        </pc:spChg>
      </pc:sldChg>
      <pc:sldChg chg="modSp add mod">
        <pc:chgData name="Eleni Matechou" userId="5838976a-23f4-4a50-8ac6-be05de936b60" providerId="ADAL" clId="{5476C834-F003-4A44-BEDC-485526CBDE9B}" dt="2022-03-31T08:44:55.248" v="2054" actId="1076"/>
        <pc:sldMkLst>
          <pc:docMk/>
          <pc:sldMk cId="1905872121" sldId="340"/>
        </pc:sldMkLst>
        <pc:spChg chg="mod">
          <ac:chgData name="Eleni Matechou" userId="5838976a-23f4-4a50-8ac6-be05de936b60" providerId="ADAL" clId="{5476C834-F003-4A44-BEDC-485526CBDE9B}" dt="2022-03-31T08:44:55.248" v="2054" actId="1076"/>
          <ac:spMkLst>
            <pc:docMk/>
            <pc:sldMk cId="1905872121" sldId="340"/>
            <ac:spMk id="3" creationId="{FC7B0C20-FAA1-4257-A7D4-112EF7A6CB86}"/>
          </ac:spMkLst>
        </pc:spChg>
        <pc:spChg chg="mod">
          <ac:chgData name="Eleni Matechou" userId="5838976a-23f4-4a50-8ac6-be05de936b60" providerId="ADAL" clId="{5476C834-F003-4A44-BEDC-485526CBDE9B}" dt="2022-03-29T20:30:21.868" v="784" actId="20577"/>
          <ac:spMkLst>
            <pc:docMk/>
            <pc:sldMk cId="1905872121" sldId="340"/>
            <ac:spMk id="4" creationId="{A8248BE9-2612-439E-B92B-CD7664992C7C}"/>
          </ac:spMkLst>
        </pc:spChg>
      </pc:sldChg>
      <pc:sldChg chg="modSp add del mod modShow">
        <pc:chgData name="Eleni Matechou" userId="5838976a-23f4-4a50-8ac6-be05de936b60" providerId="ADAL" clId="{5476C834-F003-4A44-BEDC-485526CBDE9B}" dt="2022-04-01T07:55:53.036" v="3155" actId="47"/>
        <pc:sldMkLst>
          <pc:docMk/>
          <pc:sldMk cId="3469947770" sldId="341"/>
        </pc:sldMkLst>
        <pc:spChg chg="mod">
          <ac:chgData name="Eleni Matechou" userId="5838976a-23f4-4a50-8ac6-be05de936b60" providerId="ADAL" clId="{5476C834-F003-4A44-BEDC-485526CBDE9B}" dt="2022-03-31T11:19:03.470" v="2738" actId="1076"/>
          <ac:spMkLst>
            <pc:docMk/>
            <pc:sldMk cId="3469947770" sldId="341"/>
            <ac:spMk id="3" creationId="{5187B1C2-DF10-4B6B-9797-1E9FA297A0ED}"/>
          </ac:spMkLst>
        </pc:spChg>
      </pc:sldChg>
      <pc:sldChg chg="delSp modSp new mod">
        <pc:chgData name="Eleni Matechou" userId="5838976a-23f4-4a50-8ac6-be05de936b60" providerId="ADAL" clId="{5476C834-F003-4A44-BEDC-485526CBDE9B}" dt="2022-03-31T09:12:50.195" v="2360" actId="20577"/>
        <pc:sldMkLst>
          <pc:docMk/>
          <pc:sldMk cId="3688400049" sldId="342"/>
        </pc:sldMkLst>
        <pc:spChg chg="mod">
          <ac:chgData name="Eleni Matechou" userId="5838976a-23f4-4a50-8ac6-be05de936b60" providerId="ADAL" clId="{5476C834-F003-4A44-BEDC-485526CBDE9B}" dt="2022-03-29T20:48:19.931" v="1297" actId="20577"/>
          <ac:spMkLst>
            <pc:docMk/>
            <pc:sldMk cId="3688400049" sldId="342"/>
            <ac:spMk id="2" creationId="{B2BE3AAD-0AA9-4FBD-B67C-6A86EBD1E692}"/>
          </ac:spMkLst>
        </pc:spChg>
        <pc:spChg chg="mod">
          <ac:chgData name="Eleni Matechou" userId="5838976a-23f4-4a50-8ac6-be05de936b60" providerId="ADAL" clId="{5476C834-F003-4A44-BEDC-485526CBDE9B}" dt="2022-03-31T09:12:50.195" v="2360" actId="20577"/>
          <ac:spMkLst>
            <pc:docMk/>
            <pc:sldMk cId="3688400049" sldId="342"/>
            <ac:spMk id="3" creationId="{FAC0DC03-414E-4713-96FA-F79F62039703}"/>
          </ac:spMkLst>
        </pc:spChg>
        <pc:spChg chg="del mod">
          <ac:chgData name="Eleni Matechou" userId="5838976a-23f4-4a50-8ac6-be05de936b60" providerId="ADAL" clId="{5476C834-F003-4A44-BEDC-485526CBDE9B}" dt="2022-03-31T08:35:08.079" v="1940" actId="478"/>
          <ac:spMkLst>
            <pc:docMk/>
            <pc:sldMk cId="3688400049" sldId="342"/>
            <ac:spMk id="4" creationId="{B3D45778-1EFF-4530-BD5B-F07629828886}"/>
          </ac:spMkLst>
        </pc:spChg>
      </pc:sldChg>
      <pc:sldChg chg="addSp modSp add mod">
        <pc:chgData name="Eleni Matechou" userId="5838976a-23f4-4a50-8ac6-be05de936b60" providerId="ADAL" clId="{5476C834-F003-4A44-BEDC-485526CBDE9B}" dt="2022-03-31T09:03:58.222" v="2173" actId="1076"/>
        <pc:sldMkLst>
          <pc:docMk/>
          <pc:sldMk cId="1062494890" sldId="343"/>
        </pc:sldMkLst>
        <pc:spChg chg="mod">
          <ac:chgData name="Eleni Matechou" userId="5838976a-23f4-4a50-8ac6-be05de936b60" providerId="ADAL" clId="{5476C834-F003-4A44-BEDC-485526CBDE9B}" dt="2022-03-31T08:46:44.949" v="2066" actId="20577"/>
          <ac:spMkLst>
            <pc:docMk/>
            <pc:sldMk cId="1062494890" sldId="343"/>
            <ac:spMk id="2" creationId="{B2BE3AAD-0AA9-4FBD-B67C-6A86EBD1E692}"/>
          </ac:spMkLst>
        </pc:spChg>
        <pc:spChg chg="mod">
          <ac:chgData name="Eleni Matechou" userId="5838976a-23f4-4a50-8ac6-be05de936b60" providerId="ADAL" clId="{5476C834-F003-4A44-BEDC-485526CBDE9B}" dt="2022-03-31T09:01:09.257" v="2166" actId="20577"/>
          <ac:spMkLst>
            <pc:docMk/>
            <pc:sldMk cId="1062494890" sldId="343"/>
            <ac:spMk id="3" creationId="{FAC0DC03-414E-4713-96FA-F79F62039703}"/>
          </ac:spMkLst>
        </pc:spChg>
        <pc:picChg chg="add mod">
          <ac:chgData name="Eleni Matechou" userId="5838976a-23f4-4a50-8ac6-be05de936b60" providerId="ADAL" clId="{5476C834-F003-4A44-BEDC-485526CBDE9B}" dt="2022-03-31T09:03:01.346" v="2169" actId="1076"/>
          <ac:picMkLst>
            <pc:docMk/>
            <pc:sldMk cId="1062494890" sldId="343"/>
            <ac:picMk id="5" creationId="{42245211-0AA2-41D2-A7A2-296815653425}"/>
          </ac:picMkLst>
        </pc:picChg>
        <pc:picChg chg="add mod">
          <ac:chgData name="Eleni Matechou" userId="5838976a-23f4-4a50-8ac6-be05de936b60" providerId="ADAL" clId="{5476C834-F003-4A44-BEDC-485526CBDE9B}" dt="2022-03-31T09:03:58.222" v="2173" actId="1076"/>
          <ac:picMkLst>
            <pc:docMk/>
            <pc:sldMk cId="1062494890" sldId="343"/>
            <ac:picMk id="4098" creationId="{D28DC261-E110-4714-9415-B26441F53D66}"/>
          </ac:picMkLst>
        </pc:picChg>
      </pc:sldChg>
      <pc:sldChg chg="addSp delSp modSp new mod">
        <pc:chgData name="Eleni Matechou" userId="5838976a-23f4-4a50-8ac6-be05de936b60" providerId="ADAL" clId="{5476C834-F003-4A44-BEDC-485526CBDE9B}" dt="2022-03-31T10:44:22.351" v="2737" actId="20577"/>
        <pc:sldMkLst>
          <pc:docMk/>
          <pc:sldMk cId="141290271" sldId="344"/>
        </pc:sldMkLst>
        <pc:spChg chg="mod">
          <ac:chgData name="Eleni Matechou" userId="5838976a-23f4-4a50-8ac6-be05de936b60" providerId="ADAL" clId="{5476C834-F003-4A44-BEDC-485526CBDE9B}" dt="2022-03-31T08:36:17.732" v="1982" actId="20577"/>
          <ac:spMkLst>
            <pc:docMk/>
            <pc:sldMk cId="141290271" sldId="344"/>
            <ac:spMk id="2" creationId="{B999B6C6-9B20-401B-8992-23743C8BA918}"/>
          </ac:spMkLst>
        </pc:spChg>
        <pc:spChg chg="del">
          <ac:chgData name="Eleni Matechou" userId="5838976a-23f4-4a50-8ac6-be05de936b60" providerId="ADAL" clId="{5476C834-F003-4A44-BEDC-485526CBDE9B}" dt="2022-03-31T10:44:17.204" v="2736" actId="478"/>
          <ac:spMkLst>
            <pc:docMk/>
            <pc:sldMk cId="141290271" sldId="344"/>
            <ac:spMk id="3" creationId="{0A2321BE-B58D-4C06-97F1-B194DD2AF011}"/>
          </ac:spMkLst>
        </pc:spChg>
        <pc:spChg chg="del">
          <ac:chgData name="Eleni Matechou" userId="5838976a-23f4-4a50-8ac6-be05de936b60" providerId="ADAL" clId="{5476C834-F003-4A44-BEDC-485526CBDE9B}" dt="2022-03-31T08:36:03.971" v="1947" actId="478"/>
          <ac:spMkLst>
            <pc:docMk/>
            <pc:sldMk cId="141290271" sldId="344"/>
            <ac:spMk id="4" creationId="{B4549567-D3BF-4710-BB4F-71A2E997EA64}"/>
          </ac:spMkLst>
        </pc:spChg>
        <pc:spChg chg="add mod">
          <ac:chgData name="Eleni Matechou" userId="5838976a-23f4-4a50-8ac6-be05de936b60" providerId="ADAL" clId="{5476C834-F003-4A44-BEDC-485526CBDE9B}" dt="2022-03-31T10:44:22.351" v="2737" actId="20577"/>
          <ac:spMkLst>
            <pc:docMk/>
            <pc:sldMk cId="141290271" sldId="344"/>
            <ac:spMk id="6" creationId="{217D3D39-3A85-4FB2-9DB3-DB77B3295DDD}"/>
          </ac:spMkLst>
        </pc:spChg>
      </pc:sldChg>
      <pc:sldChg chg="addSp delSp modSp add mod">
        <pc:chgData name="Eleni Matechou" userId="5838976a-23f4-4a50-8ac6-be05de936b60" providerId="ADAL" clId="{5476C834-F003-4A44-BEDC-485526CBDE9B}" dt="2022-03-31T09:10:42.436" v="2317" actId="313"/>
        <pc:sldMkLst>
          <pc:docMk/>
          <pc:sldMk cId="3577463971" sldId="345"/>
        </pc:sldMkLst>
        <pc:spChg chg="mod">
          <ac:chgData name="Eleni Matechou" userId="5838976a-23f4-4a50-8ac6-be05de936b60" providerId="ADAL" clId="{5476C834-F003-4A44-BEDC-485526CBDE9B}" dt="2022-03-31T09:04:20.205" v="2176" actId="20577"/>
          <ac:spMkLst>
            <pc:docMk/>
            <pc:sldMk cId="3577463971" sldId="345"/>
            <ac:spMk id="2" creationId="{B2BE3AAD-0AA9-4FBD-B67C-6A86EBD1E692}"/>
          </ac:spMkLst>
        </pc:spChg>
        <pc:spChg chg="mod">
          <ac:chgData name="Eleni Matechou" userId="5838976a-23f4-4a50-8ac6-be05de936b60" providerId="ADAL" clId="{5476C834-F003-4A44-BEDC-485526CBDE9B}" dt="2022-03-31T09:10:42.436" v="2317" actId="313"/>
          <ac:spMkLst>
            <pc:docMk/>
            <pc:sldMk cId="3577463971" sldId="345"/>
            <ac:spMk id="3" creationId="{FAC0DC03-414E-4713-96FA-F79F62039703}"/>
          </ac:spMkLst>
        </pc:spChg>
        <pc:picChg chg="del">
          <ac:chgData name="Eleni Matechou" userId="5838976a-23f4-4a50-8ac6-be05de936b60" providerId="ADAL" clId="{5476C834-F003-4A44-BEDC-485526CBDE9B}" dt="2022-03-31T09:06:41.046" v="2179" actId="478"/>
          <ac:picMkLst>
            <pc:docMk/>
            <pc:sldMk cId="3577463971" sldId="345"/>
            <ac:picMk id="5" creationId="{42245211-0AA2-41D2-A7A2-296815653425}"/>
          </ac:picMkLst>
        </pc:picChg>
        <pc:picChg chg="add mod">
          <ac:chgData name="Eleni Matechou" userId="5838976a-23f4-4a50-8ac6-be05de936b60" providerId="ADAL" clId="{5476C834-F003-4A44-BEDC-485526CBDE9B}" dt="2022-03-31T09:06:45.388" v="2180" actId="1076"/>
          <ac:picMkLst>
            <pc:docMk/>
            <pc:sldMk cId="3577463971" sldId="345"/>
            <ac:picMk id="6" creationId="{3DE100F7-6E9F-424D-AAE8-570592FB7393}"/>
          </ac:picMkLst>
        </pc:picChg>
        <pc:picChg chg="del">
          <ac:chgData name="Eleni Matechou" userId="5838976a-23f4-4a50-8ac6-be05de936b60" providerId="ADAL" clId="{5476C834-F003-4A44-BEDC-485526CBDE9B}" dt="2022-03-31T09:08:05.947" v="2182" actId="478"/>
          <ac:picMkLst>
            <pc:docMk/>
            <pc:sldMk cId="3577463971" sldId="345"/>
            <ac:picMk id="4098" creationId="{D28DC261-E110-4714-9415-B26441F53D66}"/>
          </ac:picMkLst>
        </pc:picChg>
        <pc:picChg chg="add del">
          <ac:chgData name="Eleni Matechou" userId="5838976a-23f4-4a50-8ac6-be05de936b60" providerId="ADAL" clId="{5476C834-F003-4A44-BEDC-485526CBDE9B}" dt="2022-03-31T09:08:05.947" v="2182" actId="478"/>
          <ac:picMkLst>
            <pc:docMk/>
            <pc:sldMk cId="3577463971" sldId="345"/>
            <ac:picMk id="5122" creationId="{DB2D44B7-98DA-4FE2-8051-F6D0E0BEF405}"/>
          </ac:picMkLst>
        </pc:picChg>
        <pc:picChg chg="add mod">
          <ac:chgData name="Eleni Matechou" userId="5838976a-23f4-4a50-8ac6-be05de936b60" providerId="ADAL" clId="{5476C834-F003-4A44-BEDC-485526CBDE9B}" dt="2022-03-31T09:08:16.096" v="2186" actId="1076"/>
          <ac:picMkLst>
            <pc:docMk/>
            <pc:sldMk cId="3577463971" sldId="345"/>
            <ac:picMk id="5124" creationId="{BE59E217-9F59-4917-92D1-ACE08C3FA53E}"/>
          </ac:picMkLst>
        </pc:picChg>
      </pc:sldChg>
      <pc:sldChg chg="addSp delSp modSp add mod">
        <pc:chgData name="Eleni Matechou" userId="5838976a-23f4-4a50-8ac6-be05de936b60" providerId="ADAL" clId="{5476C834-F003-4A44-BEDC-485526CBDE9B}" dt="2022-04-01T07:55:36.634" v="3154" actId="20577"/>
        <pc:sldMkLst>
          <pc:docMk/>
          <pc:sldMk cId="2035776806" sldId="346"/>
        </pc:sldMkLst>
        <pc:spChg chg="mod">
          <ac:chgData name="Eleni Matechou" userId="5838976a-23f4-4a50-8ac6-be05de936b60" providerId="ADAL" clId="{5476C834-F003-4A44-BEDC-485526CBDE9B}" dt="2022-04-01T07:55:36.634" v="3154" actId="20577"/>
          <ac:spMkLst>
            <pc:docMk/>
            <pc:sldMk cId="2035776806" sldId="346"/>
            <ac:spMk id="2" creationId="{B2BE3AAD-0AA9-4FBD-B67C-6A86EBD1E692}"/>
          </ac:spMkLst>
        </pc:spChg>
        <pc:spChg chg="mod">
          <ac:chgData name="Eleni Matechou" userId="5838976a-23f4-4a50-8ac6-be05de936b60" providerId="ADAL" clId="{5476C834-F003-4A44-BEDC-485526CBDE9B}" dt="2022-03-31T09:17:10.492" v="2425" actId="20577"/>
          <ac:spMkLst>
            <pc:docMk/>
            <pc:sldMk cId="2035776806" sldId="346"/>
            <ac:spMk id="3" creationId="{FAC0DC03-414E-4713-96FA-F79F62039703}"/>
          </ac:spMkLst>
        </pc:spChg>
        <pc:picChg chg="add mod">
          <ac:chgData name="Eleni Matechou" userId="5838976a-23f4-4a50-8ac6-be05de936b60" providerId="ADAL" clId="{5476C834-F003-4A44-BEDC-485526CBDE9B}" dt="2022-03-31T09:22:46.748" v="2429" actId="1076"/>
          <ac:picMkLst>
            <pc:docMk/>
            <pc:sldMk cId="2035776806" sldId="346"/>
            <ac:picMk id="5" creationId="{2125F160-5D2A-4F62-B80D-2A4976F14B2C}"/>
          </ac:picMkLst>
        </pc:picChg>
        <pc:picChg chg="del">
          <ac:chgData name="Eleni Matechou" userId="5838976a-23f4-4a50-8ac6-be05de936b60" providerId="ADAL" clId="{5476C834-F003-4A44-BEDC-485526CBDE9B}" dt="2022-03-31T09:15:02.414" v="2366" actId="478"/>
          <ac:picMkLst>
            <pc:docMk/>
            <pc:sldMk cId="2035776806" sldId="346"/>
            <ac:picMk id="6" creationId="{3DE100F7-6E9F-424D-AAE8-570592FB7393}"/>
          </ac:picMkLst>
        </pc:picChg>
        <pc:picChg chg="del">
          <ac:chgData name="Eleni Matechou" userId="5838976a-23f4-4a50-8ac6-be05de936b60" providerId="ADAL" clId="{5476C834-F003-4A44-BEDC-485526CBDE9B}" dt="2022-03-31T09:16:43.208" v="2395" actId="478"/>
          <ac:picMkLst>
            <pc:docMk/>
            <pc:sldMk cId="2035776806" sldId="346"/>
            <ac:picMk id="5124" creationId="{BE59E217-9F59-4917-92D1-ACE08C3FA53E}"/>
          </ac:picMkLst>
        </pc:picChg>
        <pc:picChg chg="add mod">
          <ac:chgData name="Eleni Matechou" userId="5838976a-23f4-4a50-8ac6-be05de936b60" providerId="ADAL" clId="{5476C834-F003-4A44-BEDC-485526CBDE9B}" dt="2022-03-31T09:22:54.945" v="2431" actId="1076"/>
          <ac:picMkLst>
            <pc:docMk/>
            <pc:sldMk cId="2035776806" sldId="346"/>
            <ac:picMk id="6146" creationId="{84AFDA7A-AC36-4361-8FB7-B07C9BC72613}"/>
          </ac:picMkLst>
        </pc:picChg>
      </pc:sldChg>
      <pc:sldChg chg="addSp delSp modSp add mod">
        <pc:chgData name="Eleni Matechou" userId="5838976a-23f4-4a50-8ac6-be05de936b60" providerId="ADAL" clId="{5476C834-F003-4A44-BEDC-485526CBDE9B}" dt="2022-03-31T09:26:08.375" v="2506" actId="14100"/>
        <pc:sldMkLst>
          <pc:docMk/>
          <pc:sldMk cId="1616483531" sldId="347"/>
        </pc:sldMkLst>
        <pc:spChg chg="mod">
          <ac:chgData name="Eleni Matechou" userId="5838976a-23f4-4a50-8ac6-be05de936b60" providerId="ADAL" clId="{5476C834-F003-4A44-BEDC-485526CBDE9B}" dt="2022-03-31T09:23:58.926" v="2435" actId="20577"/>
          <ac:spMkLst>
            <pc:docMk/>
            <pc:sldMk cId="1616483531" sldId="347"/>
            <ac:spMk id="2" creationId="{B2BE3AAD-0AA9-4FBD-B67C-6A86EBD1E692}"/>
          </ac:spMkLst>
        </pc:spChg>
        <pc:spChg chg="mod">
          <ac:chgData name="Eleni Matechou" userId="5838976a-23f4-4a50-8ac6-be05de936b60" providerId="ADAL" clId="{5476C834-F003-4A44-BEDC-485526CBDE9B}" dt="2022-03-31T09:24:28.428" v="2496" actId="20577"/>
          <ac:spMkLst>
            <pc:docMk/>
            <pc:sldMk cId="1616483531" sldId="347"/>
            <ac:spMk id="3" creationId="{FAC0DC03-414E-4713-96FA-F79F62039703}"/>
          </ac:spMkLst>
        </pc:spChg>
        <pc:spChg chg="add">
          <ac:chgData name="Eleni Matechou" userId="5838976a-23f4-4a50-8ac6-be05de936b60" providerId="ADAL" clId="{5476C834-F003-4A44-BEDC-485526CBDE9B}" dt="2022-03-31T09:24:49.028" v="2498"/>
          <ac:spMkLst>
            <pc:docMk/>
            <pc:sldMk cId="1616483531" sldId="347"/>
            <ac:spMk id="4" creationId="{5FE58707-6CD5-4E4E-B3AD-8A2941E5200E}"/>
          </ac:spMkLst>
        </pc:spChg>
        <pc:picChg chg="del">
          <ac:chgData name="Eleni Matechou" userId="5838976a-23f4-4a50-8ac6-be05de936b60" providerId="ADAL" clId="{5476C834-F003-4A44-BEDC-485526CBDE9B}" dt="2022-03-31T09:25:57.735" v="2502" actId="478"/>
          <ac:picMkLst>
            <pc:docMk/>
            <pc:sldMk cId="1616483531" sldId="347"/>
            <ac:picMk id="5" creationId="{2125F160-5D2A-4F62-B80D-2A4976F14B2C}"/>
          </ac:picMkLst>
        </pc:picChg>
        <pc:picChg chg="add mod">
          <ac:chgData name="Eleni Matechou" userId="5838976a-23f4-4a50-8ac6-be05de936b60" providerId="ADAL" clId="{5476C834-F003-4A44-BEDC-485526CBDE9B}" dt="2022-03-31T09:26:08.375" v="2506" actId="14100"/>
          <ac:picMkLst>
            <pc:docMk/>
            <pc:sldMk cId="1616483531" sldId="347"/>
            <ac:picMk id="7" creationId="{3494C2FA-85BA-4775-878D-B8DD28F667C9}"/>
          </ac:picMkLst>
        </pc:picChg>
        <pc:picChg chg="del">
          <ac:chgData name="Eleni Matechou" userId="5838976a-23f4-4a50-8ac6-be05de936b60" providerId="ADAL" clId="{5476C834-F003-4A44-BEDC-485526CBDE9B}" dt="2022-03-31T09:24:38.178" v="2497" actId="478"/>
          <ac:picMkLst>
            <pc:docMk/>
            <pc:sldMk cId="1616483531" sldId="347"/>
            <ac:picMk id="6146" creationId="{84AFDA7A-AC36-4361-8FB7-B07C9BC72613}"/>
          </ac:picMkLst>
        </pc:picChg>
        <pc:picChg chg="add mod">
          <ac:chgData name="Eleni Matechou" userId="5838976a-23f4-4a50-8ac6-be05de936b60" providerId="ADAL" clId="{5476C834-F003-4A44-BEDC-485526CBDE9B}" dt="2022-03-31T09:26:04.181" v="2505" actId="1076"/>
          <ac:picMkLst>
            <pc:docMk/>
            <pc:sldMk cId="1616483531" sldId="347"/>
            <ac:picMk id="7172" creationId="{00769666-3B50-423E-96B4-3B448CB134C0}"/>
          </ac:picMkLst>
        </pc:picChg>
      </pc:sldChg>
    </pc:docChg>
  </pc:docChgLst>
  <pc:docChgLst>
    <pc:chgData name="Alex Diana" userId="S::ad625@kent.ac.uk::6ba47532-6a9b-4b52-936d-1fa98dee2521" providerId="AD" clId="Web-{911391D9-3AB2-91D1-86BF-9945D857859F}"/>
    <pc:docChg chg="modSld">
      <pc:chgData name="Alex Diana" userId="S::ad625@kent.ac.uk::6ba47532-6a9b-4b52-936d-1fa98dee2521" providerId="AD" clId="Web-{911391D9-3AB2-91D1-86BF-9945D857859F}" dt="2022-03-03T15:15:30.538" v="912" actId="20577"/>
      <pc:docMkLst>
        <pc:docMk/>
      </pc:docMkLst>
      <pc:sldChg chg="addSp delSp modSp">
        <pc:chgData name="Alex Diana" userId="S::ad625@kent.ac.uk::6ba47532-6a9b-4b52-936d-1fa98dee2521" providerId="AD" clId="Web-{911391D9-3AB2-91D1-86BF-9945D857859F}" dt="2022-03-03T15:12:32.252" v="750" actId="20577"/>
        <pc:sldMkLst>
          <pc:docMk/>
          <pc:sldMk cId="433726372" sldId="321"/>
        </pc:sldMkLst>
        <pc:spChg chg="mod">
          <ac:chgData name="Alex Diana" userId="S::ad625@kent.ac.uk::6ba47532-6a9b-4b52-936d-1fa98dee2521" providerId="AD" clId="Web-{911391D9-3AB2-91D1-86BF-9945D857859F}" dt="2022-03-03T15:12:32.252" v="750" actId="20577"/>
          <ac:spMkLst>
            <pc:docMk/>
            <pc:sldMk cId="433726372" sldId="321"/>
            <ac:spMk id="2" creationId="{E189DDAF-ABD5-4FCA-968D-90DCFCEFB71E}"/>
          </ac:spMkLst>
        </pc:spChg>
        <pc:spChg chg="mod">
          <ac:chgData name="Alex Diana" userId="S::ad625@kent.ac.uk::6ba47532-6a9b-4b52-936d-1fa98dee2521" providerId="AD" clId="Web-{911391D9-3AB2-91D1-86BF-9945D857859F}" dt="2022-03-03T15:12:28.721" v="747" actId="20577"/>
          <ac:spMkLst>
            <pc:docMk/>
            <pc:sldMk cId="433726372" sldId="321"/>
            <ac:spMk id="5" creationId="{D4C91847-F722-4AC1-B1D0-FBCA1816FB79}"/>
          </ac:spMkLst>
        </pc:spChg>
        <pc:picChg chg="add del mod">
          <ac:chgData name="Alex Diana" userId="S::ad625@kent.ac.uk::6ba47532-6a9b-4b52-936d-1fa98dee2521" providerId="AD" clId="Web-{911391D9-3AB2-91D1-86BF-9945D857859F}" dt="2022-03-03T14:54:14.003" v="379"/>
          <ac:picMkLst>
            <pc:docMk/>
            <pc:sldMk cId="433726372" sldId="321"/>
            <ac:picMk id="3" creationId="{27765144-EB59-4FA5-8B1F-E661FF931F6F}"/>
          </ac:picMkLst>
        </pc:picChg>
        <pc:picChg chg="del">
          <ac:chgData name="Alex Diana" userId="S::ad625@kent.ac.uk::6ba47532-6a9b-4b52-936d-1fa98dee2521" providerId="AD" clId="Web-{911391D9-3AB2-91D1-86BF-9945D857859F}" dt="2022-03-03T14:29:04.695" v="0"/>
          <ac:picMkLst>
            <pc:docMk/>
            <pc:sldMk cId="433726372" sldId="321"/>
            <ac:picMk id="4" creationId="{020DC69D-C4BC-401E-8B36-2B110A5B5A28}"/>
          </ac:picMkLst>
        </pc:picChg>
        <pc:picChg chg="add mod">
          <ac:chgData name="Alex Diana" userId="S::ad625@kent.ac.uk::6ba47532-6a9b-4b52-936d-1fa98dee2521" providerId="AD" clId="Web-{911391D9-3AB2-91D1-86BF-9945D857859F}" dt="2022-03-03T14:54:56.207" v="383" actId="1076"/>
          <ac:picMkLst>
            <pc:docMk/>
            <pc:sldMk cId="433726372" sldId="321"/>
            <ac:picMk id="6" creationId="{CD8E3788-F76C-4E41-B432-27A8A2275C4C}"/>
          </ac:picMkLst>
        </pc:picChg>
      </pc:sldChg>
      <pc:sldChg chg="addSp delSp modSp">
        <pc:chgData name="Alex Diana" userId="S::ad625@kent.ac.uk::6ba47532-6a9b-4b52-936d-1fa98dee2521" providerId="AD" clId="Web-{911391D9-3AB2-91D1-86BF-9945D857859F}" dt="2022-03-03T14:53:21.986" v="373" actId="20577"/>
        <pc:sldMkLst>
          <pc:docMk/>
          <pc:sldMk cId="144378633" sldId="322"/>
        </pc:sldMkLst>
        <pc:spChg chg="mod">
          <ac:chgData name="Alex Diana" userId="S::ad625@kent.ac.uk::6ba47532-6a9b-4b52-936d-1fa98dee2521" providerId="AD" clId="Web-{911391D9-3AB2-91D1-86BF-9945D857859F}" dt="2022-03-03T14:53:21.986" v="373" actId="20577"/>
          <ac:spMkLst>
            <pc:docMk/>
            <pc:sldMk cId="144378633" sldId="322"/>
            <ac:spMk id="3" creationId="{D22AE0BC-182E-46C0-9987-28078448C1E8}"/>
          </ac:spMkLst>
        </pc:spChg>
        <pc:picChg chg="del">
          <ac:chgData name="Alex Diana" userId="S::ad625@kent.ac.uk::6ba47532-6a9b-4b52-936d-1fa98dee2521" providerId="AD" clId="Web-{911391D9-3AB2-91D1-86BF-9945D857859F}" dt="2022-03-03T14:51:03.982" v="320"/>
          <ac:picMkLst>
            <pc:docMk/>
            <pc:sldMk cId="144378633" sldId="322"/>
            <ac:picMk id="2" creationId="{343190EE-2F38-449D-8E40-01AD27D9F97F}"/>
          </ac:picMkLst>
        </pc:picChg>
        <pc:picChg chg="add del mod">
          <ac:chgData name="Alex Diana" userId="S::ad625@kent.ac.uk::6ba47532-6a9b-4b52-936d-1fa98dee2521" providerId="AD" clId="Web-{911391D9-3AB2-91D1-86BF-9945D857859F}" dt="2022-03-03T14:51:29.014" v="326"/>
          <ac:picMkLst>
            <pc:docMk/>
            <pc:sldMk cId="144378633" sldId="322"/>
            <ac:picMk id="4" creationId="{6D2B4811-71AA-40A8-B127-6D171432237C}"/>
          </ac:picMkLst>
        </pc:picChg>
        <pc:picChg chg="add mod">
          <ac:chgData name="Alex Diana" userId="S::ad625@kent.ac.uk::6ba47532-6a9b-4b52-936d-1fa98dee2521" providerId="AD" clId="Web-{911391D9-3AB2-91D1-86BF-9945D857859F}" dt="2022-03-03T14:52:35.484" v="330" actId="1076"/>
          <ac:picMkLst>
            <pc:docMk/>
            <pc:sldMk cId="144378633" sldId="322"/>
            <ac:picMk id="5" creationId="{34501BCC-410F-4550-B29F-24E0F6C61A9D}"/>
          </ac:picMkLst>
        </pc:picChg>
      </pc:sldChg>
      <pc:sldChg chg="modSp">
        <pc:chgData name="Alex Diana" userId="S::ad625@kent.ac.uk::6ba47532-6a9b-4b52-936d-1fa98dee2521" providerId="AD" clId="Web-{911391D9-3AB2-91D1-86BF-9945D857859F}" dt="2022-03-03T15:12:15.033" v="746" actId="20577"/>
        <pc:sldMkLst>
          <pc:docMk/>
          <pc:sldMk cId="2412071994" sldId="326"/>
        </pc:sldMkLst>
        <pc:spChg chg="mod">
          <ac:chgData name="Alex Diana" userId="S::ad625@kent.ac.uk::6ba47532-6a9b-4b52-936d-1fa98dee2521" providerId="AD" clId="Web-{911391D9-3AB2-91D1-86BF-9945D857859F}" dt="2022-03-03T15:12:15.033" v="746" actId="20577"/>
          <ac:spMkLst>
            <pc:docMk/>
            <pc:sldMk cId="2412071994" sldId="326"/>
            <ac:spMk id="6" creationId="{02847C87-2D69-417A-AE6F-C6C08D325FCB}"/>
          </ac:spMkLst>
        </pc:spChg>
      </pc:sldChg>
      <pc:sldChg chg="modSp">
        <pc:chgData name="Alex Diana" userId="S::ad625@kent.ac.uk::6ba47532-6a9b-4b52-936d-1fa98dee2521" providerId="AD" clId="Web-{911391D9-3AB2-91D1-86BF-9945D857859F}" dt="2022-03-03T15:12:59.816" v="770" actId="20577"/>
        <pc:sldMkLst>
          <pc:docMk/>
          <pc:sldMk cId="3320227119" sldId="327"/>
        </pc:sldMkLst>
        <pc:spChg chg="mod">
          <ac:chgData name="Alex Diana" userId="S::ad625@kent.ac.uk::6ba47532-6a9b-4b52-936d-1fa98dee2521" providerId="AD" clId="Web-{911391D9-3AB2-91D1-86BF-9945D857859F}" dt="2022-03-03T15:12:59.816" v="770" actId="20577"/>
          <ac:spMkLst>
            <pc:docMk/>
            <pc:sldMk cId="3320227119" sldId="327"/>
            <ac:spMk id="3" creationId="{D22AE0BC-182E-46C0-9987-28078448C1E8}"/>
          </ac:spMkLst>
        </pc:spChg>
      </pc:sldChg>
      <pc:sldChg chg="addSp delSp modSp">
        <pc:chgData name="Alex Diana" userId="S::ad625@kent.ac.uk::6ba47532-6a9b-4b52-936d-1fa98dee2521" providerId="AD" clId="Web-{911391D9-3AB2-91D1-86BF-9945D857859F}" dt="2022-03-03T15:15:30.538" v="912" actId="20577"/>
        <pc:sldMkLst>
          <pc:docMk/>
          <pc:sldMk cId="271366928" sldId="332"/>
        </pc:sldMkLst>
        <pc:spChg chg="mod">
          <ac:chgData name="Alex Diana" userId="S::ad625@kent.ac.uk::6ba47532-6a9b-4b52-936d-1fa98dee2521" providerId="AD" clId="Web-{911391D9-3AB2-91D1-86BF-9945D857859F}" dt="2022-03-03T15:13:27.082" v="775" actId="1076"/>
          <ac:spMkLst>
            <pc:docMk/>
            <pc:sldMk cId="271366928" sldId="332"/>
            <ac:spMk id="2" creationId="{B9623201-038B-459B-A614-1C098DCFA2E7}"/>
          </ac:spMkLst>
        </pc:spChg>
        <pc:spChg chg="del">
          <ac:chgData name="Alex Diana" userId="S::ad625@kent.ac.uk::6ba47532-6a9b-4b52-936d-1fa98dee2521" providerId="AD" clId="Web-{911391D9-3AB2-91D1-86BF-9945D857859F}" dt="2022-03-03T15:08:50.043" v="524"/>
          <ac:spMkLst>
            <pc:docMk/>
            <pc:sldMk cId="271366928" sldId="332"/>
            <ac:spMk id="3" creationId="{35804355-AB1E-4454-B08A-222444EC4D52}"/>
          </ac:spMkLst>
        </pc:spChg>
        <pc:spChg chg="add mod">
          <ac:chgData name="Alex Diana" userId="S::ad625@kent.ac.uk::6ba47532-6a9b-4b52-936d-1fa98dee2521" providerId="AD" clId="Web-{911391D9-3AB2-91D1-86BF-9945D857859F}" dt="2022-03-03T15:15:30.538" v="912" actId="20577"/>
          <ac:spMkLst>
            <pc:docMk/>
            <pc:sldMk cId="271366928" sldId="332"/>
            <ac:spMk id="5" creationId="{EFF0CD97-B81B-41E0-9BBA-2FD932086AB9}"/>
          </ac:spMkLst>
        </pc:spChg>
        <pc:picChg chg="add mod">
          <ac:chgData name="Alex Diana" userId="S::ad625@kent.ac.uk::6ba47532-6a9b-4b52-936d-1fa98dee2521" providerId="AD" clId="Web-{911391D9-3AB2-91D1-86BF-9945D857859F}" dt="2022-03-03T15:13:31.473" v="776" actId="1076"/>
          <ac:picMkLst>
            <pc:docMk/>
            <pc:sldMk cId="271366928" sldId="332"/>
            <ac:picMk id="4" creationId="{2F36109B-11FD-4C53-8446-B3A7504079E6}"/>
          </ac:picMkLst>
        </pc:picChg>
      </pc:sldChg>
      <pc:sldChg chg="addSp delSp modSp">
        <pc:chgData name="Alex Diana" userId="S::ad625@kent.ac.uk::6ba47532-6a9b-4b52-936d-1fa98dee2521" providerId="AD" clId="Web-{911391D9-3AB2-91D1-86BF-9945D857859F}" dt="2022-03-03T14:44:31.127" v="319" actId="20577"/>
        <pc:sldMkLst>
          <pc:docMk/>
          <pc:sldMk cId="1599451215" sldId="333"/>
        </pc:sldMkLst>
        <pc:spChg chg="mod">
          <ac:chgData name="Alex Diana" userId="S::ad625@kent.ac.uk::6ba47532-6a9b-4b52-936d-1fa98dee2521" providerId="AD" clId="Web-{911391D9-3AB2-91D1-86BF-9945D857859F}" dt="2022-03-03T14:41:04.856" v="207" actId="1076"/>
          <ac:spMkLst>
            <pc:docMk/>
            <pc:sldMk cId="1599451215" sldId="333"/>
            <ac:spMk id="2" creationId="{B9623201-038B-459B-A614-1C098DCFA2E7}"/>
          </ac:spMkLst>
        </pc:spChg>
        <pc:spChg chg="del">
          <ac:chgData name="Alex Diana" userId="S::ad625@kent.ac.uk::6ba47532-6a9b-4b52-936d-1fa98dee2521" providerId="AD" clId="Web-{911391D9-3AB2-91D1-86BF-9945D857859F}" dt="2022-03-03T14:36:48.739" v="1"/>
          <ac:spMkLst>
            <pc:docMk/>
            <pc:sldMk cId="1599451215" sldId="333"/>
            <ac:spMk id="3" creationId="{35804355-AB1E-4454-B08A-222444EC4D52}"/>
          </ac:spMkLst>
        </pc:spChg>
        <pc:spChg chg="add mod">
          <ac:chgData name="Alex Diana" userId="S::ad625@kent.ac.uk::6ba47532-6a9b-4b52-936d-1fa98dee2521" providerId="AD" clId="Web-{911391D9-3AB2-91D1-86BF-9945D857859F}" dt="2022-03-03T14:44:31.127" v="319" actId="20577"/>
          <ac:spMkLst>
            <pc:docMk/>
            <pc:sldMk cId="1599451215" sldId="333"/>
            <ac:spMk id="7" creationId="{605CA52D-16A6-4E93-BE5C-471F99917FA1}"/>
          </ac:spMkLst>
        </pc:spChg>
        <pc:spChg chg="add del">
          <ac:chgData name="Alex Diana" userId="S::ad625@kent.ac.uk::6ba47532-6a9b-4b52-936d-1fa98dee2521" providerId="AD" clId="Web-{911391D9-3AB2-91D1-86BF-9945D857859F}" dt="2022-03-03T14:38:53.196" v="56"/>
          <ac:spMkLst>
            <pc:docMk/>
            <pc:sldMk cId="1599451215" sldId="333"/>
            <ac:spMk id="8" creationId="{59031E3C-9FC9-416F-96E0-A798C28DC06D}"/>
          </ac:spMkLst>
        </pc:spChg>
        <pc:spChg chg="add del">
          <ac:chgData name="Alex Diana" userId="S::ad625@kent.ac.uk::6ba47532-6a9b-4b52-936d-1fa98dee2521" providerId="AD" clId="Web-{911391D9-3AB2-91D1-86BF-9945D857859F}" dt="2022-03-03T14:38:49.508" v="55"/>
          <ac:spMkLst>
            <pc:docMk/>
            <pc:sldMk cId="1599451215" sldId="333"/>
            <ac:spMk id="9" creationId="{67D7F158-E8CF-471C-A35F-DA7025BAF500}"/>
          </ac:spMkLst>
        </pc:spChg>
        <pc:picChg chg="add mod">
          <ac:chgData name="Alex Diana" userId="S::ad625@kent.ac.uk::6ba47532-6a9b-4b52-936d-1fa98dee2521" providerId="AD" clId="Web-{911391D9-3AB2-91D1-86BF-9945D857859F}" dt="2022-03-03T14:41:17.247" v="212" actId="1076"/>
          <ac:picMkLst>
            <pc:docMk/>
            <pc:sldMk cId="1599451215" sldId="333"/>
            <ac:picMk id="4" creationId="{0B0A2199-510C-4E35-B390-045416609ECD}"/>
          </ac:picMkLst>
        </pc:picChg>
        <pc:picChg chg="add mod">
          <ac:chgData name="Alex Diana" userId="S::ad625@kent.ac.uk::6ba47532-6a9b-4b52-936d-1fa98dee2521" providerId="AD" clId="Web-{911391D9-3AB2-91D1-86BF-9945D857859F}" dt="2022-03-03T14:41:17.278" v="213" actId="1076"/>
          <ac:picMkLst>
            <pc:docMk/>
            <pc:sldMk cId="1599451215" sldId="333"/>
            <ac:picMk id="5" creationId="{E4806877-0AC8-41BE-9608-1C7BA194B784}"/>
          </ac:picMkLst>
        </pc:picChg>
      </pc:sldChg>
    </pc:docChg>
  </pc:docChgLst>
  <pc:docChgLst>
    <pc:chgData name="Alex Diana" userId="S::ad625@kent.ac.uk::6ba47532-6a9b-4b52-936d-1fa98dee2521" providerId="AD" clId="Web-{DE3552B7-FF8A-4675-BCE1-344AB408F5C1}"/>
    <pc:docChg chg="modSld">
      <pc:chgData name="Alex Diana" userId="S::ad625@kent.ac.uk::6ba47532-6a9b-4b52-936d-1fa98dee2521" providerId="AD" clId="Web-{DE3552B7-FF8A-4675-BCE1-344AB408F5C1}" dt="2022-02-28T19:17:31.060" v="21" actId="14100"/>
      <pc:docMkLst>
        <pc:docMk/>
      </pc:docMkLst>
      <pc:sldChg chg="addSp delSp modSp">
        <pc:chgData name="Alex Diana" userId="S::ad625@kent.ac.uk::6ba47532-6a9b-4b52-936d-1fa98dee2521" providerId="AD" clId="Web-{DE3552B7-FF8A-4675-BCE1-344AB408F5C1}" dt="2022-02-28T19:17:31.060" v="21" actId="14100"/>
        <pc:sldMkLst>
          <pc:docMk/>
          <pc:sldMk cId="4239290088" sldId="312"/>
        </pc:sldMkLst>
        <pc:spChg chg="del mod">
          <ac:chgData name="Alex Diana" userId="S::ad625@kent.ac.uk::6ba47532-6a9b-4b52-936d-1fa98dee2521" providerId="AD" clId="Web-{DE3552B7-FF8A-4675-BCE1-344AB408F5C1}" dt="2022-02-28T19:15:55.261" v="3"/>
          <ac:spMkLst>
            <pc:docMk/>
            <pc:sldMk cId="4239290088" sldId="312"/>
            <ac:spMk id="2" creationId="{BD9458D8-9108-4628-B932-9762AFCEAA0A}"/>
          </ac:spMkLst>
        </pc:spChg>
        <pc:spChg chg="del mod">
          <ac:chgData name="Alex Diana" userId="S::ad625@kent.ac.uk::6ba47532-6a9b-4b52-936d-1fa98dee2521" providerId="AD" clId="Web-{DE3552B7-FF8A-4675-BCE1-344AB408F5C1}" dt="2022-02-28T19:15:52.417" v="2"/>
          <ac:spMkLst>
            <pc:docMk/>
            <pc:sldMk cId="4239290088" sldId="312"/>
            <ac:spMk id="3" creationId="{0AA498FF-E28D-4575-A17C-1AE3271B16CE}"/>
          </ac:spMkLst>
        </pc:spChg>
        <pc:spChg chg="add del mod">
          <ac:chgData name="Alex Diana" userId="S::ad625@kent.ac.uk::6ba47532-6a9b-4b52-936d-1fa98dee2521" providerId="AD" clId="Web-{DE3552B7-FF8A-4675-BCE1-344AB408F5C1}" dt="2022-02-28T19:16:10.511" v="6"/>
          <ac:spMkLst>
            <pc:docMk/>
            <pc:sldMk cId="4239290088" sldId="312"/>
            <ac:spMk id="5" creationId="{DAE75F18-8CBD-45F2-AC48-149DAA89A790}"/>
          </ac:spMkLst>
        </pc:spChg>
        <pc:spChg chg="add del mod">
          <ac:chgData name="Alex Diana" userId="S::ad625@kent.ac.uk::6ba47532-6a9b-4b52-936d-1fa98dee2521" providerId="AD" clId="Web-{DE3552B7-FF8A-4675-BCE1-344AB408F5C1}" dt="2022-02-28T19:16:09.074" v="5"/>
          <ac:spMkLst>
            <pc:docMk/>
            <pc:sldMk cId="4239290088" sldId="312"/>
            <ac:spMk id="7" creationId="{497F385E-6C46-4967-B5F7-D590288745BE}"/>
          </ac:spMkLst>
        </pc:spChg>
        <pc:spChg chg="add mod">
          <ac:chgData name="Alex Diana" userId="S::ad625@kent.ac.uk::6ba47532-6a9b-4b52-936d-1fa98dee2521" providerId="AD" clId="Web-{DE3552B7-FF8A-4675-BCE1-344AB408F5C1}" dt="2022-02-28T19:16:18.605" v="14" actId="1076"/>
          <ac:spMkLst>
            <pc:docMk/>
            <pc:sldMk cId="4239290088" sldId="312"/>
            <ac:spMk id="9" creationId="{D3E7145B-4655-42F2-803A-C9B620C247CB}"/>
          </ac:spMkLst>
        </pc:spChg>
        <pc:picChg chg="add mod">
          <ac:chgData name="Alex Diana" userId="S::ad625@kent.ac.uk::6ba47532-6a9b-4b52-936d-1fa98dee2521" providerId="AD" clId="Web-{DE3552B7-FF8A-4675-BCE1-344AB408F5C1}" dt="2022-02-28T19:17:04.325" v="17" actId="1076"/>
          <ac:picMkLst>
            <pc:docMk/>
            <pc:sldMk cId="4239290088" sldId="312"/>
            <ac:picMk id="10" creationId="{93A91015-A758-4684-A858-94B5DEBB24FE}"/>
          </ac:picMkLst>
        </pc:picChg>
        <pc:picChg chg="add mod">
          <ac:chgData name="Alex Diana" userId="S::ad625@kent.ac.uk::6ba47532-6a9b-4b52-936d-1fa98dee2521" providerId="AD" clId="Web-{DE3552B7-FF8A-4675-BCE1-344AB408F5C1}" dt="2022-02-28T19:17:31.060" v="21" actId="14100"/>
          <ac:picMkLst>
            <pc:docMk/>
            <pc:sldMk cId="4239290088" sldId="312"/>
            <ac:picMk id="11" creationId="{35A4378A-32CA-41D9-87D0-12316C8D310E}"/>
          </ac:picMkLst>
        </pc:picChg>
      </pc:sldChg>
    </pc:docChg>
  </pc:docChgLst>
  <pc:docChgLst>
    <pc:chgData name="Alex Diana" userId="S::ad625@kent.ac.uk::6ba47532-6a9b-4b52-936d-1fa98dee2521" providerId="AD" clId="Web-{777ADC38-3CAE-4D2C-BF36-94CCB50C5E5B}"/>
    <pc:docChg chg="modSld">
      <pc:chgData name="Alex Diana" userId="S::ad625@kent.ac.uk::6ba47532-6a9b-4b52-936d-1fa98dee2521" providerId="AD" clId="Web-{777ADC38-3CAE-4D2C-BF36-94CCB50C5E5B}" dt="2022-02-27T16:41:10.672" v="302" actId="20577"/>
      <pc:docMkLst>
        <pc:docMk/>
      </pc:docMkLst>
      <pc:sldChg chg="modSp">
        <pc:chgData name="Alex Diana" userId="S::ad625@kent.ac.uk::6ba47532-6a9b-4b52-936d-1fa98dee2521" providerId="AD" clId="Web-{777ADC38-3CAE-4D2C-BF36-94CCB50C5E5B}" dt="2022-02-27T16:41:10.672" v="302" actId="20577"/>
        <pc:sldMkLst>
          <pc:docMk/>
          <pc:sldMk cId="2500325962" sldId="292"/>
        </pc:sldMkLst>
        <pc:spChg chg="mod">
          <ac:chgData name="Alex Diana" userId="S::ad625@kent.ac.uk::6ba47532-6a9b-4b52-936d-1fa98dee2521" providerId="AD" clId="Web-{777ADC38-3CAE-4D2C-BF36-94CCB50C5E5B}" dt="2022-02-27T16:41:10.672" v="302" actId="20577"/>
          <ac:spMkLst>
            <pc:docMk/>
            <pc:sldMk cId="2500325962" sldId="292"/>
            <ac:spMk id="3" creationId="{F6FD9B57-16B0-409C-A268-161EEE9189B6}"/>
          </ac:spMkLst>
        </pc:spChg>
        <pc:picChg chg="mod">
          <ac:chgData name="Alex Diana" userId="S::ad625@kent.ac.uk::6ba47532-6a9b-4b52-936d-1fa98dee2521" providerId="AD" clId="Web-{777ADC38-3CAE-4D2C-BF36-94CCB50C5E5B}" dt="2022-02-27T16:36:01.101" v="135" actId="1076"/>
          <ac:picMkLst>
            <pc:docMk/>
            <pc:sldMk cId="2500325962" sldId="292"/>
            <ac:picMk id="6" creationId="{D8AFD984-2250-4A4E-9D6F-14C2449B5A36}"/>
          </ac:picMkLst>
        </pc:picChg>
      </pc:sldChg>
      <pc:sldChg chg="addSp modSp">
        <pc:chgData name="Alex Diana" userId="S::ad625@kent.ac.uk::6ba47532-6a9b-4b52-936d-1fa98dee2521" providerId="AD" clId="Web-{777ADC38-3CAE-4D2C-BF36-94CCB50C5E5B}" dt="2022-02-27T16:30:33.216" v="47" actId="1076"/>
        <pc:sldMkLst>
          <pc:docMk/>
          <pc:sldMk cId="644325630" sldId="293"/>
        </pc:sldMkLst>
        <pc:spChg chg="mod">
          <ac:chgData name="Alex Diana" userId="S::ad625@kent.ac.uk::6ba47532-6a9b-4b52-936d-1fa98dee2521" providerId="AD" clId="Web-{777ADC38-3CAE-4D2C-BF36-94CCB50C5E5B}" dt="2022-02-27T16:30:09.512" v="44" actId="20577"/>
          <ac:spMkLst>
            <pc:docMk/>
            <pc:sldMk cId="644325630" sldId="293"/>
            <ac:spMk id="3" creationId="{036EDBB8-B59F-4302-A4E4-F3759B477DF3}"/>
          </ac:spMkLst>
        </pc:spChg>
        <pc:picChg chg="add mod">
          <ac:chgData name="Alex Diana" userId="S::ad625@kent.ac.uk::6ba47532-6a9b-4b52-936d-1fa98dee2521" providerId="AD" clId="Web-{777ADC38-3CAE-4D2C-BF36-94CCB50C5E5B}" dt="2022-02-27T16:30:33.216" v="47" actId="1076"/>
          <ac:picMkLst>
            <pc:docMk/>
            <pc:sldMk cId="644325630" sldId="293"/>
            <ac:picMk id="4" creationId="{31B381B0-7C37-4B04-B468-F52400C3C2B7}"/>
          </ac:picMkLst>
        </pc:picChg>
      </pc:sldChg>
      <pc:sldChg chg="modSp">
        <pc:chgData name="Alex Diana" userId="S::ad625@kent.ac.uk::6ba47532-6a9b-4b52-936d-1fa98dee2521" providerId="AD" clId="Web-{777ADC38-3CAE-4D2C-BF36-94CCB50C5E5B}" dt="2022-02-27T16:23:54.892" v="41" actId="20577"/>
        <pc:sldMkLst>
          <pc:docMk/>
          <pc:sldMk cId="1284730431" sldId="295"/>
        </pc:sldMkLst>
        <pc:spChg chg="mod">
          <ac:chgData name="Alex Diana" userId="S::ad625@kent.ac.uk::6ba47532-6a9b-4b52-936d-1fa98dee2521" providerId="AD" clId="Web-{777ADC38-3CAE-4D2C-BF36-94CCB50C5E5B}" dt="2022-02-27T16:23:54.892" v="41" actId="20577"/>
          <ac:spMkLst>
            <pc:docMk/>
            <pc:sldMk cId="1284730431" sldId="295"/>
            <ac:spMk id="3" creationId="{3223162E-D10D-41C8-A917-1510FE1B9E74}"/>
          </ac:spMkLst>
        </pc:spChg>
      </pc:sldChg>
    </pc:docChg>
  </pc:docChgLst>
  <pc:docChgLst>
    <pc:chgData name="Alex Diana" userId="S::ad625@kent.ac.uk::6ba47532-6a9b-4b52-936d-1fa98dee2521" providerId="AD" clId="Web-{94114766-89DB-54B8-5551-15A41F5C44F1}"/>
    <pc:docChg chg="modSld">
      <pc:chgData name="Alex Diana" userId="S::ad625@kent.ac.uk::6ba47532-6a9b-4b52-936d-1fa98dee2521" providerId="AD" clId="Web-{94114766-89DB-54B8-5551-15A41F5C44F1}" dt="2022-03-02T21:24:43.376" v="296" actId="1076"/>
      <pc:docMkLst>
        <pc:docMk/>
      </pc:docMkLst>
      <pc:sldChg chg="addSp delSp modSp">
        <pc:chgData name="Alex Diana" userId="S::ad625@kent.ac.uk::6ba47532-6a9b-4b52-936d-1fa98dee2521" providerId="AD" clId="Web-{94114766-89DB-54B8-5551-15A41F5C44F1}" dt="2022-03-02T21:14:03.735" v="96" actId="20577"/>
        <pc:sldMkLst>
          <pc:docMk/>
          <pc:sldMk cId="433726372" sldId="321"/>
        </pc:sldMkLst>
        <pc:spChg chg="mod">
          <ac:chgData name="Alex Diana" userId="S::ad625@kent.ac.uk::6ba47532-6a9b-4b52-936d-1fa98dee2521" providerId="AD" clId="Web-{94114766-89DB-54B8-5551-15A41F5C44F1}" dt="2022-03-02T21:12:45.171" v="31" actId="14100"/>
          <ac:spMkLst>
            <pc:docMk/>
            <pc:sldMk cId="433726372" sldId="321"/>
            <ac:spMk id="2" creationId="{E189DDAF-ABD5-4FCA-968D-90DCFCEFB71E}"/>
          </ac:spMkLst>
        </pc:spChg>
        <pc:spChg chg="add mod">
          <ac:chgData name="Alex Diana" userId="S::ad625@kent.ac.uk::6ba47532-6a9b-4b52-936d-1fa98dee2521" providerId="AD" clId="Web-{94114766-89DB-54B8-5551-15A41F5C44F1}" dt="2022-03-02T21:14:03.735" v="96" actId="20577"/>
          <ac:spMkLst>
            <pc:docMk/>
            <pc:sldMk cId="433726372" sldId="321"/>
            <ac:spMk id="5" creationId="{D4C91847-F722-4AC1-B1D0-FBCA1816FB79}"/>
          </ac:spMkLst>
        </pc:spChg>
        <pc:spChg chg="mod">
          <ac:chgData name="Alex Diana" userId="S::ad625@kent.ac.uk::6ba47532-6a9b-4b52-936d-1fa98dee2521" providerId="AD" clId="Web-{94114766-89DB-54B8-5551-15A41F5C44F1}" dt="2022-03-02T21:12:01.655" v="20" actId="1076"/>
          <ac:spMkLst>
            <pc:docMk/>
            <pc:sldMk cId="433726372" sldId="321"/>
            <ac:spMk id="12" creationId="{C7CA9842-BA1D-4C07-8381-1111C458C085}"/>
          </ac:spMkLst>
        </pc:spChg>
        <pc:picChg chg="del">
          <ac:chgData name="Alex Diana" userId="S::ad625@kent.ac.uk::6ba47532-6a9b-4b52-936d-1fa98dee2521" providerId="AD" clId="Web-{94114766-89DB-54B8-5551-15A41F5C44F1}" dt="2022-03-02T21:10:59.185" v="2"/>
          <ac:picMkLst>
            <pc:docMk/>
            <pc:sldMk cId="433726372" sldId="321"/>
            <ac:picMk id="3" creationId="{FCC9A59A-E2D3-4E3D-93FA-ACF757E749F3}"/>
          </ac:picMkLst>
        </pc:picChg>
        <pc:picChg chg="add mod">
          <ac:chgData name="Alex Diana" userId="S::ad625@kent.ac.uk::6ba47532-6a9b-4b52-936d-1fa98dee2521" providerId="AD" clId="Web-{94114766-89DB-54B8-5551-15A41F5C44F1}" dt="2022-03-02T21:11:53.592" v="18" actId="14100"/>
          <ac:picMkLst>
            <pc:docMk/>
            <pc:sldMk cId="433726372" sldId="321"/>
            <ac:picMk id="4" creationId="{020DC69D-C4BC-401E-8B36-2B110A5B5A28}"/>
          </ac:picMkLst>
        </pc:picChg>
      </pc:sldChg>
      <pc:sldChg chg="addSp delSp modSp">
        <pc:chgData name="Alex Diana" userId="S::ad625@kent.ac.uk::6ba47532-6a9b-4b52-936d-1fa98dee2521" providerId="AD" clId="Web-{94114766-89DB-54B8-5551-15A41F5C44F1}" dt="2022-03-02T21:24:43.376" v="296" actId="1076"/>
        <pc:sldMkLst>
          <pc:docMk/>
          <pc:sldMk cId="144378633" sldId="322"/>
        </pc:sldMkLst>
        <pc:spChg chg="add mod">
          <ac:chgData name="Alex Diana" userId="S::ad625@kent.ac.uk::6ba47532-6a9b-4b52-936d-1fa98dee2521" providerId="AD" clId="Web-{94114766-89DB-54B8-5551-15A41F5C44F1}" dt="2022-03-02T21:24:43.376" v="296" actId="1076"/>
          <ac:spMkLst>
            <pc:docMk/>
            <pc:sldMk cId="144378633" sldId="322"/>
            <ac:spMk id="3" creationId="{D22AE0BC-182E-46C0-9987-28078448C1E8}"/>
          </ac:spMkLst>
        </pc:spChg>
        <pc:picChg chg="add mod">
          <ac:chgData name="Alex Diana" userId="S::ad625@kent.ac.uk::6ba47532-6a9b-4b52-936d-1fa98dee2521" providerId="AD" clId="Web-{94114766-89DB-54B8-5551-15A41F5C44F1}" dt="2022-03-02T21:14:57.658" v="106" actId="14100"/>
          <ac:picMkLst>
            <pc:docMk/>
            <pc:sldMk cId="144378633" sldId="322"/>
            <ac:picMk id="2" creationId="{343190EE-2F38-449D-8E40-01AD27D9F97F}"/>
          </ac:picMkLst>
        </pc:picChg>
        <pc:picChg chg="del">
          <ac:chgData name="Alex Diana" userId="S::ad625@kent.ac.uk::6ba47532-6a9b-4b52-936d-1fa98dee2521" providerId="AD" clId="Web-{94114766-89DB-54B8-5551-15A41F5C44F1}" dt="2022-03-02T21:14:06.157" v="97"/>
          <ac:picMkLst>
            <pc:docMk/>
            <pc:sldMk cId="144378633" sldId="322"/>
            <ac:picMk id="6" creationId="{9BC9E072-21B7-4568-9EA1-A69AD0827798}"/>
          </ac:picMkLst>
        </pc:picChg>
      </pc:sldChg>
    </pc:docChg>
  </pc:docChgLst>
  <pc:docChgLst>
    <pc:chgData name="Alex Diana" userId="S::ad625@kent.ac.uk::6ba47532-6a9b-4b52-936d-1fa98dee2521" providerId="AD" clId="Web-{AA7BB583-3265-4883-95A4-898316A0B993}"/>
    <pc:docChg chg="modSld">
      <pc:chgData name="Alex Diana" userId="S::ad625@kent.ac.uk::6ba47532-6a9b-4b52-936d-1fa98dee2521" providerId="AD" clId="Web-{AA7BB583-3265-4883-95A4-898316A0B993}" dt="2022-02-27T11:37:49.284" v="10" actId="1076"/>
      <pc:docMkLst>
        <pc:docMk/>
      </pc:docMkLst>
      <pc:sldChg chg="addSp delSp modSp">
        <pc:chgData name="Alex Diana" userId="S::ad625@kent.ac.uk::6ba47532-6a9b-4b52-936d-1fa98dee2521" providerId="AD" clId="Web-{AA7BB583-3265-4883-95A4-898316A0B993}" dt="2022-02-27T11:37:49.284" v="10" actId="1076"/>
        <pc:sldMkLst>
          <pc:docMk/>
          <pc:sldMk cId="174558247" sldId="310"/>
        </pc:sldMkLst>
        <pc:spChg chg="del mod">
          <ac:chgData name="Alex Diana" userId="S::ad625@kent.ac.uk::6ba47532-6a9b-4b52-936d-1fa98dee2521" providerId="AD" clId="Web-{AA7BB583-3265-4883-95A4-898316A0B993}" dt="2022-02-27T11:36:38.123" v="1"/>
          <ac:spMkLst>
            <pc:docMk/>
            <pc:sldMk cId="174558247" sldId="310"/>
            <ac:spMk id="3" creationId="{94F089A1-9B2D-4213-A69D-C647E2E0A956}"/>
          </ac:spMkLst>
        </pc:spChg>
        <pc:spChg chg="add del mod">
          <ac:chgData name="Alex Diana" userId="S::ad625@kent.ac.uk::6ba47532-6a9b-4b52-936d-1fa98dee2521" providerId="AD" clId="Web-{AA7BB583-3265-4883-95A4-898316A0B993}" dt="2022-02-27T11:36:57.015" v="3"/>
          <ac:spMkLst>
            <pc:docMk/>
            <pc:sldMk cId="174558247" sldId="310"/>
            <ac:spMk id="5" creationId="{92E73570-6C0D-4F1A-B0DB-69185A7E98CC}"/>
          </ac:spMkLst>
        </pc:spChg>
        <pc:picChg chg="add del mod">
          <ac:chgData name="Alex Diana" userId="S::ad625@kent.ac.uk::6ba47532-6a9b-4b52-936d-1fa98dee2521" providerId="AD" clId="Web-{AA7BB583-3265-4883-95A4-898316A0B993}" dt="2022-02-27T11:37:02.140" v="5"/>
          <ac:picMkLst>
            <pc:docMk/>
            <pc:sldMk cId="174558247" sldId="310"/>
            <ac:picMk id="6" creationId="{A8479D99-794D-468A-B47B-49F034024828}"/>
          </ac:picMkLst>
        </pc:picChg>
        <pc:picChg chg="add mod">
          <ac:chgData name="Alex Diana" userId="S::ad625@kent.ac.uk::6ba47532-6a9b-4b52-936d-1fa98dee2521" providerId="AD" clId="Web-{AA7BB583-3265-4883-95A4-898316A0B993}" dt="2022-02-27T11:37:49.284" v="10" actId="1076"/>
          <ac:picMkLst>
            <pc:docMk/>
            <pc:sldMk cId="174558247" sldId="310"/>
            <ac:picMk id="7" creationId="{1B22F1B6-F91C-447A-9F6E-3FE8DC29BE1E}"/>
          </ac:picMkLst>
        </pc:picChg>
      </pc:sldChg>
    </pc:docChg>
  </pc:docChgLst>
  <pc:docChgLst>
    <pc:chgData name="Alex Diana" userId="S::ad625@kent.ac.uk::6ba47532-6a9b-4b52-936d-1fa98dee2521" providerId="AD" clId="Web-{4EFD7612-D7F4-6627-E03C-2CF933612EF6}"/>
    <pc:docChg chg="modSld">
      <pc:chgData name="Alex Diana" userId="S::ad625@kent.ac.uk::6ba47532-6a9b-4b52-936d-1fa98dee2521" providerId="AD" clId="Web-{4EFD7612-D7F4-6627-E03C-2CF933612EF6}" dt="2022-03-05T14:15:08.312" v="17" actId="1076"/>
      <pc:docMkLst>
        <pc:docMk/>
      </pc:docMkLst>
      <pc:sldChg chg="addSp delSp modSp">
        <pc:chgData name="Alex Diana" userId="S::ad625@kent.ac.uk::6ba47532-6a9b-4b52-936d-1fa98dee2521" providerId="AD" clId="Web-{4EFD7612-D7F4-6627-E03C-2CF933612EF6}" dt="2022-03-05T14:15:08.312" v="17" actId="1076"/>
        <pc:sldMkLst>
          <pc:docMk/>
          <pc:sldMk cId="1599451215" sldId="333"/>
        </pc:sldMkLst>
        <pc:picChg chg="add del mod">
          <ac:chgData name="Alex Diana" userId="S::ad625@kent.ac.uk::6ba47532-6a9b-4b52-936d-1fa98dee2521" providerId="AD" clId="Web-{4EFD7612-D7F4-6627-E03C-2CF933612EF6}" dt="2022-03-05T14:14:45.780" v="10"/>
          <ac:picMkLst>
            <pc:docMk/>
            <pc:sldMk cId="1599451215" sldId="333"/>
            <ac:picMk id="3" creationId="{FA6DD775-1549-492B-AE44-377CDC5F8B55}"/>
          </ac:picMkLst>
        </pc:picChg>
        <pc:picChg chg="del">
          <ac:chgData name="Alex Diana" userId="S::ad625@kent.ac.uk::6ba47532-6a9b-4b52-936d-1fa98dee2521" providerId="AD" clId="Web-{4EFD7612-D7F4-6627-E03C-2CF933612EF6}" dt="2022-03-05T14:13:40.403" v="1"/>
          <ac:picMkLst>
            <pc:docMk/>
            <pc:sldMk cId="1599451215" sldId="333"/>
            <ac:picMk id="4" creationId="{DF3B9883-5225-4F4D-B343-6EFE2079E4EC}"/>
          </ac:picMkLst>
        </pc:picChg>
        <pc:picChg chg="del">
          <ac:chgData name="Alex Diana" userId="S::ad625@kent.ac.uk::6ba47532-6a9b-4b52-936d-1fa98dee2521" providerId="AD" clId="Web-{4EFD7612-D7F4-6627-E03C-2CF933612EF6}" dt="2022-03-05T14:13:40.403" v="0"/>
          <ac:picMkLst>
            <pc:docMk/>
            <pc:sldMk cId="1599451215" sldId="333"/>
            <ac:picMk id="5" creationId="{9A999E8E-CAD6-45A7-A0E9-2A7DDFA0D368}"/>
          </ac:picMkLst>
        </pc:picChg>
        <pc:picChg chg="add del mod">
          <ac:chgData name="Alex Diana" userId="S::ad625@kent.ac.uk::6ba47532-6a9b-4b52-936d-1fa98dee2521" providerId="AD" clId="Web-{4EFD7612-D7F4-6627-E03C-2CF933612EF6}" dt="2022-03-05T14:14:45.764" v="9"/>
          <ac:picMkLst>
            <pc:docMk/>
            <pc:sldMk cId="1599451215" sldId="333"/>
            <ac:picMk id="6" creationId="{9FA89187-7285-4EE9-9DFC-9DF851F20E32}"/>
          </ac:picMkLst>
        </pc:picChg>
        <pc:picChg chg="add mod">
          <ac:chgData name="Alex Diana" userId="S::ad625@kent.ac.uk::6ba47532-6a9b-4b52-936d-1fa98dee2521" providerId="AD" clId="Web-{4EFD7612-D7F4-6627-E03C-2CF933612EF6}" dt="2022-03-05T14:15:08.312" v="17" actId="1076"/>
          <ac:picMkLst>
            <pc:docMk/>
            <pc:sldMk cId="1599451215" sldId="333"/>
            <ac:picMk id="8" creationId="{2E7EAC2C-61C3-42B8-8E27-ADF25C2A779D}"/>
          </ac:picMkLst>
        </pc:picChg>
        <pc:picChg chg="add mod">
          <ac:chgData name="Alex Diana" userId="S::ad625@kent.ac.uk::6ba47532-6a9b-4b52-936d-1fa98dee2521" providerId="AD" clId="Web-{4EFD7612-D7F4-6627-E03C-2CF933612EF6}" dt="2022-03-05T14:14:59.952" v="15" actId="14100"/>
          <ac:picMkLst>
            <pc:docMk/>
            <pc:sldMk cId="1599451215" sldId="333"/>
            <ac:picMk id="9" creationId="{559ED407-125F-4981-A120-CDD4D2EA6022}"/>
          </ac:picMkLst>
        </pc:picChg>
      </pc:sldChg>
    </pc:docChg>
  </pc:docChgLst>
  <pc:docChgLst>
    <pc:chgData name="Alex Diana" userId="S::ad625@kent.ac.uk::6ba47532-6a9b-4b52-936d-1fa98dee2521" providerId="AD" clId="Web-{418E0A01-FD68-F2EC-A6E1-831CC41E15EA}"/>
    <pc:docChg chg="modSld">
      <pc:chgData name="Alex Diana" userId="S::ad625@kent.ac.uk::6ba47532-6a9b-4b52-936d-1fa98dee2521" providerId="AD" clId="Web-{418E0A01-FD68-F2EC-A6E1-831CC41E15EA}" dt="2022-03-04T11:41:42.041" v="37" actId="1076"/>
      <pc:docMkLst>
        <pc:docMk/>
      </pc:docMkLst>
      <pc:sldChg chg="addSp delSp modSp">
        <pc:chgData name="Alex Diana" userId="S::ad625@kent.ac.uk::6ba47532-6a9b-4b52-936d-1fa98dee2521" providerId="AD" clId="Web-{418E0A01-FD68-F2EC-A6E1-831CC41E15EA}" dt="2022-03-04T11:41:42.041" v="37" actId="1076"/>
        <pc:sldMkLst>
          <pc:docMk/>
          <pc:sldMk cId="1599451215" sldId="333"/>
        </pc:sldMkLst>
        <pc:spChg chg="mod">
          <ac:chgData name="Alex Diana" userId="S::ad625@kent.ac.uk::6ba47532-6a9b-4b52-936d-1fa98dee2521" providerId="AD" clId="Web-{418E0A01-FD68-F2EC-A6E1-831CC41E15EA}" dt="2022-03-04T10:49:46.753" v="20" actId="1076"/>
          <ac:spMkLst>
            <pc:docMk/>
            <pc:sldMk cId="1599451215" sldId="333"/>
            <ac:spMk id="2" creationId="{B9623201-038B-459B-A614-1C098DCFA2E7}"/>
          </ac:spMkLst>
        </pc:spChg>
        <pc:spChg chg="mod">
          <ac:chgData name="Alex Diana" userId="S::ad625@kent.ac.uk::6ba47532-6a9b-4b52-936d-1fa98dee2521" providerId="AD" clId="Web-{418E0A01-FD68-F2EC-A6E1-831CC41E15EA}" dt="2022-03-04T10:46:37.296" v="11" actId="1076"/>
          <ac:spMkLst>
            <pc:docMk/>
            <pc:sldMk cId="1599451215" sldId="333"/>
            <ac:spMk id="7" creationId="{605CA52D-16A6-4E93-BE5C-471F99917FA1}"/>
          </ac:spMkLst>
        </pc:spChg>
        <pc:picChg chg="add del mod">
          <ac:chgData name="Alex Diana" userId="S::ad625@kent.ac.uk::6ba47532-6a9b-4b52-936d-1fa98dee2521" providerId="AD" clId="Web-{418E0A01-FD68-F2EC-A6E1-831CC41E15EA}" dt="2022-03-04T11:40:59.274" v="27"/>
          <ac:picMkLst>
            <pc:docMk/>
            <pc:sldMk cId="1599451215" sldId="333"/>
            <ac:picMk id="3" creationId="{95808349-2957-4576-87FC-89D4E0B02735}"/>
          </ac:picMkLst>
        </pc:picChg>
        <pc:picChg chg="del">
          <ac:chgData name="Alex Diana" userId="S::ad625@kent.ac.uk::6ba47532-6a9b-4b52-936d-1fa98dee2521" providerId="AD" clId="Web-{418E0A01-FD68-F2EC-A6E1-831CC41E15EA}" dt="2022-03-04T10:45:54.326" v="1"/>
          <ac:picMkLst>
            <pc:docMk/>
            <pc:sldMk cId="1599451215" sldId="333"/>
            <ac:picMk id="4" creationId="{0B0A2199-510C-4E35-B390-045416609ECD}"/>
          </ac:picMkLst>
        </pc:picChg>
        <pc:picChg chg="add mod">
          <ac:chgData name="Alex Diana" userId="S::ad625@kent.ac.uk::6ba47532-6a9b-4b52-936d-1fa98dee2521" providerId="AD" clId="Web-{418E0A01-FD68-F2EC-A6E1-831CC41E15EA}" dt="2022-03-04T11:41:38.697" v="36" actId="1076"/>
          <ac:picMkLst>
            <pc:docMk/>
            <pc:sldMk cId="1599451215" sldId="333"/>
            <ac:picMk id="4" creationId="{DF3B9883-5225-4F4D-B343-6EFE2079E4EC}"/>
          </ac:picMkLst>
        </pc:picChg>
        <pc:picChg chg="add mod">
          <ac:chgData name="Alex Diana" userId="S::ad625@kent.ac.uk::6ba47532-6a9b-4b52-936d-1fa98dee2521" providerId="AD" clId="Web-{418E0A01-FD68-F2EC-A6E1-831CC41E15EA}" dt="2022-03-04T11:41:42.041" v="37" actId="1076"/>
          <ac:picMkLst>
            <pc:docMk/>
            <pc:sldMk cId="1599451215" sldId="333"/>
            <ac:picMk id="5" creationId="{9A999E8E-CAD6-45A7-A0E9-2A7DDFA0D368}"/>
          </ac:picMkLst>
        </pc:picChg>
        <pc:picChg chg="del">
          <ac:chgData name="Alex Diana" userId="S::ad625@kent.ac.uk::6ba47532-6a9b-4b52-936d-1fa98dee2521" providerId="AD" clId="Web-{418E0A01-FD68-F2EC-A6E1-831CC41E15EA}" dt="2022-03-04T10:45:54.326" v="0"/>
          <ac:picMkLst>
            <pc:docMk/>
            <pc:sldMk cId="1599451215" sldId="333"/>
            <ac:picMk id="5" creationId="{E4806877-0AC8-41BE-9608-1C7BA194B784}"/>
          </ac:picMkLst>
        </pc:picChg>
        <pc:picChg chg="add del mod">
          <ac:chgData name="Alex Diana" userId="S::ad625@kent.ac.uk::6ba47532-6a9b-4b52-936d-1fa98dee2521" providerId="AD" clId="Web-{418E0A01-FD68-F2EC-A6E1-831CC41E15EA}" dt="2022-03-04T11:40:59.274" v="26"/>
          <ac:picMkLst>
            <pc:docMk/>
            <pc:sldMk cId="1599451215" sldId="333"/>
            <ac:picMk id="6" creationId="{0E5D90A7-5549-48B4-8D6F-4E4DD5A39824}"/>
          </ac:picMkLst>
        </pc:picChg>
      </pc:sldChg>
    </pc:docChg>
  </pc:docChgLst>
  <pc:docChgLst>
    <pc:chgData name="Alex Diana" userId="S::ad625@kent.ac.uk::6ba47532-6a9b-4b52-936d-1fa98dee2521" providerId="AD" clId="Web-{49033B58-BABC-42D9-ABA4-7D636D6FF9A8}"/>
    <pc:docChg chg="modSld">
      <pc:chgData name="Alex Diana" userId="S::ad625@kent.ac.uk::6ba47532-6a9b-4b52-936d-1fa98dee2521" providerId="AD" clId="Web-{49033B58-BABC-42D9-ABA4-7D636D6FF9A8}" dt="2022-03-01T15:59:19.223" v="9"/>
      <pc:docMkLst>
        <pc:docMk/>
      </pc:docMkLst>
      <pc:sldChg chg="addSp delSp modSp">
        <pc:chgData name="Alex Diana" userId="S::ad625@kent.ac.uk::6ba47532-6a9b-4b52-936d-1fa98dee2521" providerId="AD" clId="Web-{49033B58-BABC-42D9-ABA4-7D636D6FF9A8}" dt="2022-03-01T15:59:19.223" v="9"/>
        <pc:sldMkLst>
          <pc:docMk/>
          <pc:sldMk cId="433726372" sldId="321"/>
        </pc:sldMkLst>
        <pc:spChg chg="add del">
          <ac:chgData name="Alex Diana" userId="S::ad625@kent.ac.uk::6ba47532-6a9b-4b52-936d-1fa98dee2521" providerId="AD" clId="Web-{49033B58-BABC-42D9-ABA4-7D636D6FF9A8}" dt="2022-03-01T15:21:47.029" v="4"/>
          <ac:spMkLst>
            <pc:docMk/>
            <pc:sldMk cId="433726372" sldId="321"/>
            <ac:spMk id="2" creationId="{4B2ECE22-A5C7-44DE-A62E-3E30CB5A6A8A}"/>
          </ac:spMkLst>
        </pc:spChg>
        <pc:spChg chg="add del mod">
          <ac:chgData name="Alex Diana" userId="S::ad625@kent.ac.uk::6ba47532-6a9b-4b52-936d-1fa98dee2521" providerId="AD" clId="Web-{49033B58-BABC-42D9-ABA4-7D636D6FF9A8}" dt="2022-03-01T15:59:19.223" v="9"/>
          <ac:spMkLst>
            <pc:docMk/>
            <pc:sldMk cId="433726372" sldId="321"/>
            <ac:spMk id="3" creationId="{9E78B0F2-3BBD-47FA-B1D6-A4ADADA0568F}"/>
          </ac:spMkLst>
        </pc:spChg>
        <pc:spChg chg="mod">
          <ac:chgData name="Alex Diana" userId="S::ad625@kent.ac.uk::6ba47532-6a9b-4b52-936d-1fa98dee2521" providerId="AD" clId="Web-{49033B58-BABC-42D9-ABA4-7D636D6FF9A8}" dt="2022-03-01T15:21:45.669" v="3" actId="1076"/>
          <ac:spMkLst>
            <pc:docMk/>
            <pc:sldMk cId="433726372" sldId="321"/>
            <ac:spMk id="12" creationId="{C7CA9842-BA1D-4C07-8381-1111C458C085}"/>
          </ac:spMkLst>
        </pc:spChg>
        <pc:picChg chg="mod">
          <ac:chgData name="Alex Diana" userId="S::ad625@kent.ac.uk::6ba47532-6a9b-4b52-936d-1fa98dee2521" providerId="AD" clId="Web-{49033B58-BABC-42D9-ABA4-7D636D6FF9A8}" dt="2022-03-01T15:21:36.013" v="0" actId="1076"/>
          <ac:picMkLst>
            <pc:docMk/>
            <pc:sldMk cId="433726372" sldId="321"/>
            <ac:picMk id="11" creationId="{4CAF3BFD-3D33-4689-A2E3-DACF47A5C36C}"/>
          </ac:picMkLst>
        </pc:picChg>
      </pc:sldChg>
    </pc:docChg>
  </pc:docChgLst>
  <pc:docChgLst>
    <pc:chgData name="Eleni Matechou" userId="5838976a-23f4-4a50-8ac6-be05de936b60" providerId="ADAL" clId="{919F4339-E5B4-44B8-8527-20258E868688}"/>
    <pc:docChg chg="undo redo custSel addSld delSld modSld sldOrd addSection modSection">
      <pc:chgData name="Eleni Matechou" userId="5838976a-23f4-4a50-8ac6-be05de936b60" providerId="ADAL" clId="{919F4339-E5B4-44B8-8527-20258E868688}" dt="2022-03-07T14:40:09.620" v="5032" actId="1076"/>
      <pc:docMkLst>
        <pc:docMk/>
      </pc:docMkLst>
      <pc:sldChg chg="modSp mod ord">
        <pc:chgData name="Eleni Matechou" userId="5838976a-23f4-4a50-8ac6-be05de936b60" providerId="ADAL" clId="{919F4339-E5B4-44B8-8527-20258E868688}" dt="2022-03-07T14:35:07.284" v="5021" actId="2711"/>
        <pc:sldMkLst>
          <pc:docMk/>
          <pc:sldMk cId="0" sldId="270"/>
        </pc:sldMkLst>
        <pc:spChg chg="mod">
          <ac:chgData name="Eleni Matechou" userId="5838976a-23f4-4a50-8ac6-be05de936b60" providerId="ADAL" clId="{919F4339-E5B4-44B8-8527-20258E868688}" dt="2022-03-07T14:35:07.284" v="5021" actId="2711"/>
          <ac:spMkLst>
            <pc:docMk/>
            <pc:sldMk cId="0" sldId="270"/>
            <ac:spMk id="595" creationId="{00000000-0000-0000-0000-000000000000}"/>
          </ac:spMkLst>
        </pc:spChg>
      </pc:sldChg>
      <pc:sldChg chg="addSp delSp modSp mod">
        <pc:chgData name="Eleni Matechou" userId="5838976a-23f4-4a50-8ac6-be05de936b60" providerId="ADAL" clId="{919F4339-E5B4-44B8-8527-20258E868688}" dt="2022-03-01T09:35:29.433" v="1895"/>
        <pc:sldMkLst>
          <pc:docMk/>
          <pc:sldMk cId="3844693785" sldId="272"/>
        </pc:sldMkLst>
        <pc:spChg chg="mod">
          <ac:chgData name="Eleni Matechou" userId="5838976a-23f4-4a50-8ac6-be05de936b60" providerId="ADAL" clId="{919F4339-E5B4-44B8-8527-20258E868688}" dt="2022-02-24T12:10:11.880" v="361" actId="20577"/>
          <ac:spMkLst>
            <pc:docMk/>
            <pc:sldMk cId="3844693785" sldId="272"/>
            <ac:spMk id="2" creationId="{CF2485B6-D367-4C1A-B415-8E8D5A3F5567}"/>
          </ac:spMkLst>
        </pc:spChg>
        <pc:spChg chg="mod">
          <ac:chgData name="Eleni Matechou" userId="5838976a-23f4-4a50-8ac6-be05de936b60" providerId="ADAL" clId="{919F4339-E5B4-44B8-8527-20258E868688}" dt="2022-02-24T11:45:29.585" v="52" actId="255"/>
          <ac:spMkLst>
            <pc:docMk/>
            <pc:sldMk cId="3844693785" sldId="272"/>
            <ac:spMk id="3" creationId="{7CC09DA1-6CBF-402E-84EC-2F5DD3829594}"/>
          </ac:spMkLst>
        </pc:spChg>
        <pc:spChg chg="del">
          <ac:chgData name="Eleni Matechou" userId="5838976a-23f4-4a50-8ac6-be05de936b60" providerId="ADAL" clId="{919F4339-E5B4-44B8-8527-20258E868688}" dt="2022-02-24T12:36:40.741" v="710" actId="478"/>
          <ac:spMkLst>
            <pc:docMk/>
            <pc:sldMk cId="3844693785" sldId="272"/>
            <ac:spMk id="4" creationId="{172080C6-6B26-4DE4-BC9F-6634F1647C47}"/>
          </ac:spMkLst>
        </pc:spChg>
        <pc:spChg chg="add del mod">
          <ac:chgData name="Eleni Matechou" userId="5838976a-23f4-4a50-8ac6-be05de936b60" providerId="ADAL" clId="{919F4339-E5B4-44B8-8527-20258E868688}" dt="2022-03-01T09:35:29.433" v="1895"/>
          <ac:spMkLst>
            <pc:docMk/>
            <pc:sldMk cId="3844693785" sldId="272"/>
            <ac:spMk id="7" creationId="{DB4EC173-B28D-4A75-BD06-A6CE788802A4}"/>
          </ac:spMkLst>
        </pc:spChg>
        <pc:spChg chg="add del mod">
          <ac:chgData name="Eleni Matechou" userId="5838976a-23f4-4a50-8ac6-be05de936b60" providerId="ADAL" clId="{919F4339-E5B4-44B8-8527-20258E868688}" dt="2022-03-01T09:35:29.433" v="1895"/>
          <ac:spMkLst>
            <pc:docMk/>
            <pc:sldMk cId="3844693785" sldId="272"/>
            <ac:spMk id="8" creationId="{66F09AA1-4B44-4AA2-918C-C4A29B842C4C}"/>
          </ac:spMkLst>
        </pc:spChg>
      </pc:sldChg>
      <pc:sldChg chg="delSp mod ord">
        <pc:chgData name="Eleni Matechou" userId="5838976a-23f4-4a50-8ac6-be05de936b60" providerId="ADAL" clId="{919F4339-E5B4-44B8-8527-20258E868688}" dt="2022-03-07T14:33:42.542" v="5020" actId="478"/>
        <pc:sldMkLst>
          <pc:docMk/>
          <pc:sldMk cId="3529842488" sldId="273"/>
        </pc:sldMkLst>
        <pc:spChg chg="del">
          <ac:chgData name="Eleni Matechou" userId="5838976a-23f4-4a50-8ac6-be05de936b60" providerId="ADAL" clId="{919F4339-E5B4-44B8-8527-20258E868688}" dt="2022-03-07T14:33:42.542" v="5020" actId="478"/>
          <ac:spMkLst>
            <pc:docMk/>
            <pc:sldMk cId="3529842488" sldId="273"/>
            <ac:spMk id="3" creationId="{5D0E7995-B009-46C4-903D-8134155E35CB}"/>
          </ac:spMkLst>
        </pc:spChg>
        <pc:spChg chg="del">
          <ac:chgData name="Eleni Matechou" userId="5838976a-23f4-4a50-8ac6-be05de936b60" providerId="ADAL" clId="{919F4339-E5B4-44B8-8527-20258E868688}" dt="2022-02-24T12:36:45.922" v="711" actId="478"/>
          <ac:spMkLst>
            <pc:docMk/>
            <pc:sldMk cId="3529842488" sldId="273"/>
            <ac:spMk id="14" creationId="{2CCB79F9-5E9B-48C4-800F-CE6F61E0A6B9}"/>
          </ac:spMkLst>
        </pc:spChg>
      </pc:sldChg>
      <pc:sldChg chg="del">
        <pc:chgData name="Eleni Matechou" userId="5838976a-23f4-4a50-8ac6-be05de936b60" providerId="ADAL" clId="{919F4339-E5B4-44B8-8527-20258E868688}" dt="2022-02-24T11:45:39.463" v="53" actId="47"/>
        <pc:sldMkLst>
          <pc:docMk/>
          <pc:sldMk cId="2871942095" sldId="274"/>
        </pc:sldMkLst>
      </pc:sldChg>
      <pc:sldChg chg="addSp delSp modSp mod modAnim">
        <pc:chgData name="Eleni Matechou" userId="5838976a-23f4-4a50-8ac6-be05de936b60" providerId="ADAL" clId="{919F4339-E5B4-44B8-8527-20258E868688}" dt="2022-03-04T12:52:02.224" v="4478" actId="20577"/>
        <pc:sldMkLst>
          <pc:docMk/>
          <pc:sldMk cId="184960246" sldId="275"/>
        </pc:sldMkLst>
        <pc:spChg chg="mod">
          <ac:chgData name="Eleni Matechou" userId="5838976a-23f4-4a50-8ac6-be05de936b60" providerId="ADAL" clId="{919F4339-E5B4-44B8-8527-20258E868688}" dt="2022-03-04T12:52:02.224" v="4478" actId="20577"/>
          <ac:spMkLst>
            <pc:docMk/>
            <pc:sldMk cId="184960246" sldId="275"/>
            <ac:spMk id="2" creationId="{F5873C66-BFA1-4163-BCE4-DD5526102A45}"/>
          </ac:spMkLst>
        </pc:spChg>
        <pc:spChg chg="del">
          <ac:chgData name="Eleni Matechou" userId="5838976a-23f4-4a50-8ac6-be05de936b60" providerId="ADAL" clId="{919F4339-E5B4-44B8-8527-20258E868688}" dt="2022-02-24T12:38:11.299" v="724" actId="478"/>
          <ac:spMkLst>
            <pc:docMk/>
            <pc:sldMk cId="184960246" sldId="275"/>
            <ac:spMk id="3" creationId="{A60197A4-519B-4F5F-BBA5-04B4AB286C5F}"/>
          </ac:spMkLst>
        </pc:spChg>
        <pc:spChg chg="add mod">
          <ac:chgData name="Eleni Matechou" userId="5838976a-23f4-4a50-8ac6-be05de936b60" providerId="ADAL" clId="{919F4339-E5B4-44B8-8527-20258E868688}" dt="2022-02-25T10:40:39.815" v="1183" actId="1076"/>
          <ac:spMkLst>
            <pc:docMk/>
            <pc:sldMk cId="184960246" sldId="275"/>
            <ac:spMk id="4" creationId="{6235A98D-AC5E-4471-9E1C-A150152F17C2}"/>
          </ac:spMkLst>
        </pc:spChg>
        <pc:picChg chg="mod">
          <ac:chgData name="Eleni Matechou" userId="5838976a-23f4-4a50-8ac6-be05de936b60" providerId="ADAL" clId="{919F4339-E5B4-44B8-8527-20258E868688}" dt="2022-02-25T10:37:08.063" v="1087" actId="1076"/>
          <ac:picMkLst>
            <pc:docMk/>
            <pc:sldMk cId="184960246" sldId="275"/>
            <ac:picMk id="5" creationId="{D842329F-EB4F-409C-BA0C-E6BC3435DE48}"/>
          </ac:picMkLst>
        </pc:picChg>
      </pc:sldChg>
      <pc:sldChg chg="addSp delSp modSp mod">
        <pc:chgData name="Eleni Matechou" userId="5838976a-23f4-4a50-8ac6-be05de936b60" providerId="ADAL" clId="{919F4339-E5B4-44B8-8527-20258E868688}" dt="2022-03-01T10:09:13.379" v="2072" actId="14100"/>
        <pc:sldMkLst>
          <pc:docMk/>
          <pc:sldMk cId="1068077243" sldId="276"/>
        </pc:sldMkLst>
        <pc:spChg chg="mod">
          <ac:chgData name="Eleni Matechou" userId="5838976a-23f4-4a50-8ac6-be05de936b60" providerId="ADAL" clId="{919F4339-E5B4-44B8-8527-20258E868688}" dt="2022-02-25T10:47:08.687" v="1280" actId="255"/>
          <ac:spMkLst>
            <pc:docMk/>
            <pc:sldMk cId="1068077243" sldId="276"/>
            <ac:spMk id="3" creationId="{7FCD5E32-B4FC-4D52-9B19-AA116CC0CC73}"/>
          </ac:spMkLst>
        </pc:spChg>
        <pc:spChg chg="add del">
          <ac:chgData name="Eleni Matechou" userId="5838976a-23f4-4a50-8ac6-be05de936b60" providerId="ADAL" clId="{919F4339-E5B4-44B8-8527-20258E868688}" dt="2022-02-25T10:47:17.191" v="1283" actId="478"/>
          <ac:spMkLst>
            <pc:docMk/>
            <pc:sldMk cId="1068077243" sldId="276"/>
            <ac:spMk id="4" creationId="{852820D1-3853-4AF8-9B78-976852EAA49A}"/>
          </ac:spMkLst>
        </pc:spChg>
        <pc:picChg chg="mod">
          <ac:chgData name="Eleni Matechou" userId="5838976a-23f4-4a50-8ac6-be05de936b60" providerId="ADAL" clId="{919F4339-E5B4-44B8-8527-20258E868688}" dt="2022-03-01T10:09:13.379" v="2072" actId="14100"/>
          <ac:picMkLst>
            <pc:docMk/>
            <pc:sldMk cId="1068077243" sldId="276"/>
            <ac:picMk id="7" creationId="{515DA181-358C-4F79-B300-930DD2F9385E}"/>
          </ac:picMkLst>
        </pc:picChg>
      </pc:sldChg>
      <pc:sldChg chg="modSp mod ord">
        <pc:chgData name="Eleni Matechou" userId="5838976a-23f4-4a50-8ac6-be05de936b60" providerId="ADAL" clId="{919F4339-E5B4-44B8-8527-20258E868688}" dt="2022-03-07T12:29:37.459" v="4855"/>
        <pc:sldMkLst>
          <pc:docMk/>
          <pc:sldMk cId="0" sldId="278"/>
        </pc:sldMkLst>
        <pc:spChg chg="mod">
          <ac:chgData name="Eleni Matechou" userId="5838976a-23f4-4a50-8ac6-be05de936b60" providerId="ADAL" clId="{919F4339-E5B4-44B8-8527-20258E868688}" dt="2022-02-25T10:47:59.559" v="1287" actId="255"/>
          <ac:spMkLst>
            <pc:docMk/>
            <pc:sldMk cId="0" sldId="278"/>
            <ac:spMk id="722" creationId="{00000000-0000-0000-0000-000000000000}"/>
          </ac:spMkLst>
        </pc:spChg>
      </pc:sldChg>
      <pc:sldChg chg="modSp mod">
        <pc:chgData name="Eleni Matechou" userId="5838976a-23f4-4a50-8ac6-be05de936b60" providerId="ADAL" clId="{919F4339-E5B4-44B8-8527-20258E868688}" dt="2022-03-01T10:10:05.236" v="2075" actId="255"/>
        <pc:sldMkLst>
          <pc:docMk/>
          <pc:sldMk cId="0" sldId="280"/>
        </pc:sldMkLst>
        <pc:spChg chg="mod">
          <ac:chgData name="Eleni Matechou" userId="5838976a-23f4-4a50-8ac6-be05de936b60" providerId="ADAL" clId="{919F4339-E5B4-44B8-8527-20258E868688}" dt="2022-03-01T10:10:05.236" v="2075" actId="255"/>
          <ac:spMkLst>
            <pc:docMk/>
            <pc:sldMk cId="0" sldId="280"/>
            <ac:spMk id="747" creationId="{00000000-0000-0000-0000-000000000000}"/>
          </ac:spMkLst>
        </pc:spChg>
      </pc:sldChg>
      <pc:sldChg chg="modSp mod">
        <pc:chgData name="Eleni Matechou" userId="5838976a-23f4-4a50-8ac6-be05de936b60" providerId="ADAL" clId="{919F4339-E5B4-44B8-8527-20258E868688}" dt="2022-03-01T10:10:41.259" v="2078" actId="255"/>
        <pc:sldMkLst>
          <pc:docMk/>
          <pc:sldMk cId="0" sldId="283"/>
        </pc:sldMkLst>
        <pc:spChg chg="mod">
          <ac:chgData name="Eleni Matechou" userId="5838976a-23f4-4a50-8ac6-be05de936b60" providerId="ADAL" clId="{919F4339-E5B4-44B8-8527-20258E868688}" dt="2022-03-01T10:10:41.259" v="2078" actId="255"/>
          <ac:spMkLst>
            <pc:docMk/>
            <pc:sldMk cId="0" sldId="283"/>
            <ac:spMk id="817" creationId="{00000000-0000-0000-0000-000000000000}"/>
          </ac:spMkLst>
        </pc:spChg>
      </pc:sldChg>
      <pc:sldChg chg="modSp mod">
        <pc:chgData name="Eleni Matechou" userId="5838976a-23f4-4a50-8ac6-be05de936b60" providerId="ADAL" clId="{919F4339-E5B4-44B8-8527-20258E868688}" dt="2022-03-01T10:11:20.323" v="2082" actId="255"/>
        <pc:sldMkLst>
          <pc:docMk/>
          <pc:sldMk cId="3906710689" sldId="284"/>
        </pc:sldMkLst>
        <pc:spChg chg="mod">
          <ac:chgData name="Eleni Matechou" userId="5838976a-23f4-4a50-8ac6-be05de936b60" providerId="ADAL" clId="{919F4339-E5B4-44B8-8527-20258E868688}" dt="2022-03-01T10:11:07.559" v="2081" actId="20577"/>
          <ac:spMkLst>
            <pc:docMk/>
            <pc:sldMk cId="3906710689" sldId="284"/>
            <ac:spMk id="2" creationId="{88ED84C7-84A2-4353-BB88-3DA125A2238F}"/>
          </ac:spMkLst>
        </pc:spChg>
        <pc:spChg chg="mod">
          <ac:chgData name="Eleni Matechou" userId="5838976a-23f4-4a50-8ac6-be05de936b60" providerId="ADAL" clId="{919F4339-E5B4-44B8-8527-20258E868688}" dt="2022-03-01T10:11:20.323" v="2082" actId="255"/>
          <ac:spMkLst>
            <pc:docMk/>
            <pc:sldMk cId="3906710689" sldId="284"/>
            <ac:spMk id="3" creationId="{1C429524-E4D5-40DB-B705-C45FAD8B9789}"/>
          </ac:spMkLst>
        </pc:spChg>
      </pc:sldChg>
      <pc:sldChg chg="delSp modSp mod">
        <pc:chgData name="Eleni Matechou" userId="5838976a-23f4-4a50-8ac6-be05de936b60" providerId="ADAL" clId="{919F4339-E5B4-44B8-8527-20258E868688}" dt="2022-03-03T11:50:58.919" v="3791" actId="20577"/>
        <pc:sldMkLst>
          <pc:docMk/>
          <pc:sldMk cId="3673103237" sldId="285"/>
        </pc:sldMkLst>
        <pc:spChg chg="mod">
          <ac:chgData name="Eleni Matechou" userId="5838976a-23f4-4a50-8ac6-be05de936b60" providerId="ADAL" clId="{919F4339-E5B4-44B8-8527-20258E868688}" dt="2022-02-25T10:32:50.899" v="1018" actId="20577"/>
          <ac:spMkLst>
            <pc:docMk/>
            <pc:sldMk cId="3673103237" sldId="285"/>
            <ac:spMk id="2" creationId="{12C252EC-591C-4E45-9074-0C76F1612AB4}"/>
          </ac:spMkLst>
        </pc:spChg>
        <pc:spChg chg="mod">
          <ac:chgData name="Eleni Matechou" userId="5838976a-23f4-4a50-8ac6-be05de936b60" providerId="ADAL" clId="{919F4339-E5B4-44B8-8527-20258E868688}" dt="2022-03-03T11:50:58.919" v="3791" actId="20577"/>
          <ac:spMkLst>
            <pc:docMk/>
            <pc:sldMk cId="3673103237" sldId="285"/>
            <ac:spMk id="3" creationId="{1A725D78-1125-44EE-BC44-FEB63C9266FA}"/>
          </ac:spMkLst>
        </pc:spChg>
        <pc:spChg chg="del">
          <ac:chgData name="Eleni Matechou" userId="5838976a-23f4-4a50-8ac6-be05de936b60" providerId="ADAL" clId="{919F4339-E5B4-44B8-8527-20258E868688}" dt="2022-02-24T12:38:16.139" v="725" actId="478"/>
          <ac:spMkLst>
            <pc:docMk/>
            <pc:sldMk cId="3673103237" sldId="285"/>
            <ac:spMk id="4" creationId="{4F626C77-59BD-4586-A08B-B4C54CE6E550}"/>
          </ac:spMkLst>
        </pc:spChg>
      </pc:sldChg>
      <pc:sldChg chg="addSp delSp modSp mod ord">
        <pc:chgData name="Eleni Matechou" userId="5838976a-23f4-4a50-8ac6-be05de936b60" providerId="ADAL" clId="{919F4339-E5B4-44B8-8527-20258E868688}" dt="2022-03-01T10:06:55.290" v="2068" actId="478"/>
        <pc:sldMkLst>
          <pc:docMk/>
          <pc:sldMk cId="4105904766" sldId="286"/>
        </pc:sldMkLst>
        <pc:spChg chg="del">
          <ac:chgData name="Eleni Matechou" userId="5838976a-23f4-4a50-8ac6-be05de936b60" providerId="ADAL" clId="{919F4339-E5B4-44B8-8527-20258E868688}" dt="2022-03-01T10:06:55.290" v="2068" actId="478"/>
          <ac:spMkLst>
            <pc:docMk/>
            <pc:sldMk cId="4105904766" sldId="286"/>
            <ac:spMk id="2" creationId="{4765E0CB-E964-41A8-8283-28BDA5943239}"/>
          </ac:spMkLst>
        </pc:spChg>
        <pc:spChg chg="add del mod">
          <ac:chgData name="Eleni Matechou" userId="5838976a-23f4-4a50-8ac6-be05de936b60" providerId="ADAL" clId="{919F4339-E5B4-44B8-8527-20258E868688}" dt="2022-03-01T10:06:45.099" v="2065"/>
          <ac:spMkLst>
            <pc:docMk/>
            <pc:sldMk cId="4105904766" sldId="286"/>
            <ac:spMk id="4" creationId="{3619AB90-7AB3-43A2-94A5-8A6278D9F13B}"/>
          </ac:spMkLst>
        </pc:spChg>
        <pc:spChg chg="del">
          <ac:chgData name="Eleni Matechou" userId="5838976a-23f4-4a50-8ac6-be05de936b60" providerId="ADAL" clId="{919F4339-E5B4-44B8-8527-20258E868688}" dt="2022-02-24T12:38:21.750" v="726" actId="478"/>
          <ac:spMkLst>
            <pc:docMk/>
            <pc:sldMk cId="4105904766" sldId="286"/>
            <ac:spMk id="9" creationId="{BD4CBBBA-5584-4B91-9156-EB33AD6EDB30}"/>
          </ac:spMkLst>
        </pc:spChg>
        <pc:picChg chg="add del mod modCrop">
          <ac:chgData name="Eleni Matechou" userId="5838976a-23f4-4a50-8ac6-be05de936b60" providerId="ADAL" clId="{919F4339-E5B4-44B8-8527-20258E868688}" dt="2022-02-24T12:18:50.279" v="461" actId="478"/>
          <ac:picMkLst>
            <pc:docMk/>
            <pc:sldMk cId="4105904766" sldId="286"/>
            <ac:picMk id="4" creationId="{DB0E7F82-AE6C-4FB4-98EC-D77E82144279}"/>
          </ac:picMkLst>
        </pc:picChg>
        <pc:picChg chg="del">
          <ac:chgData name="Eleni Matechou" userId="5838976a-23f4-4a50-8ac6-be05de936b60" providerId="ADAL" clId="{919F4339-E5B4-44B8-8527-20258E868688}" dt="2022-02-24T12:16:48.927" v="444" actId="478"/>
          <ac:picMkLst>
            <pc:docMk/>
            <pc:sldMk cId="4105904766" sldId="286"/>
            <ac:picMk id="6" creationId="{052852AA-8F69-4835-ABAD-814885DCC934}"/>
          </ac:picMkLst>
        </pc:picChg>
        <pc:picChg chg="add mod">
          <ac:chgData name="Eleni Matechou" userId="5838976a-23f4-4a50-8ac6-be05de936b60" providerId="ADAL" clId="{919F4339-E5B4-44B8-8527-20258E868688}" dt="2022-03-01T10:06:51.213" v="2067" actId="14100"/>
          <ac:picMkLst>
            <pc:docMk/>
            <pc:sldMk cId="4105904766" sldId="286"/>
            <ac:picMk id="6" creationId="{140021CD-4A91-49A9-9EC4-682CECF58C26}"/>
          </ac:picMkLst>
        </pc:picChg>
        <pc:picChg chg="add mod modCrop">
          <ac:chgData name="Eleni Matechou" userId="5838976a-23f4-4a50-8ac6-be05de936b60" providerId="ADAL" clId="{919F4339-E5B4-44B8-8527-20258E868688}" dt="2022-02-24T12:19:03.687" v="464" actId="1076"/>
          <ac:picMkLst>
            <pc:docMk/>
            <pc:sldMk cId="4105904766" sldId="286"/>
            <ac:picMk id="7" creationId="{5C2B2E9D-7AAD-4997-80CE-7DB83DD204F2}"/>
          </ac:picMkLst>
        </pc:picChg>
        <pc:picChg chg="del mod">
          <ac:chgData name="Eleni Matechou" userId="5838976a-23f4-4a50-8ac6-be05de936b60" providerId="ADAL" clId="{919F4339-E5B4-44B8-8527-20258E868688}" dt="2022-03-01T10:06:44.096" v="2064" actId="478"/>
          <ac:picMkLst>
            <pc:docMk/>
            <pc:sldMk cId="4105904766" sldId="286"/>
            <ac:picMk id="8" creationId="{D431D466-FD28-4C3B-A386-4C7786D839CB}"/>
          </ac:picMkLst>
        </pc:picChg>
      </pc:sldChg>
      <pc:sldChg chg="delSp modSp del mod">
        <pc:chgData name="Eleni Matechou" userId="5838976a-23f4-4a50-8ac6-be05de936b60" providerId="ADAL" clId="{919F4339-E5B4-44B8-8527-20258E868688}" dt="2022-02-25T11:05:36.597" v="1522" actId="47"/>
        <pc:sldMkLst>
          <pc:docMk/>
          <pc:sldMk cId="1887570035" sldId="287"/>
        </pc:sldMkLst>
        <pc:spChg chg="mod">
          <ac:chgData name="Eleni Matechou" userId="5838976a-23f4-4a50-8ac6-be05de936b60" providerId="ADAL" clId="{919F4339-E5B4-44B8-8527-20258E868688}" dt="2022-02-25T10:55:25.019" v="1320" actId="2711"/>
          <ac:spMkLst>
            <pc:docMk/>
            <pc:sldMk cId="1887570035" sldId="287"/>
            <ac:spMk id="3" creationId="{F2C824FA-809A-479D-9FBA-2021F3781054}"/>
          </ac:spMkLst>
        </pc:spChg>
        <pc:picChg chg="del">
          <ac:chgData name="Eleni Matechou" userId="5838976a-23f4-4a50-8ac6-be05de936b60" providerId="ADAL" clId="{919F4339-E5B4-44B8-8527-20258E868688}" dt="2022-02-25T11:05:13.390" v="1517" actId="21"/>
          <ac:picMkLst>
            <pc:docMk/>
            <pc:sldMk cId="1887570035" sldId="287"/>
            <ac:picMk id="3074" creationId="{5D19179D-7C24-40DE-8F7E-56F91573FF3F}"/>
          </ac:picMkLst>
        </pc:picChg>
      </pc:sldChg>
      <pc:sldChg chg="addSp delSp modSp del mod">
        <pc:chgData name="Eleni Matechou" userId="5838976a-23f4-4a50-8ac6-be05de936b60" providerId="ADAL" clId="{919F4339-E5B4-44B8-8527-20258E868688}" dt="2022-03-01T09:38:44.835" v="1932" actId="47"/>
        <pc:sldMkLst>
          <pc:docMk/>
          <pc:sldMk cId="4020793900" sldId="288"/>
        </pc:sldMkLst>
        <pc:spChg chg="del mod">
          <ac:chgData name="Eleni Matechou" userId="5838976a-23f4-4a50-8ac6-be05de936b60" providerId="ADAL" clId="{919F4339-E5B4-44B8-8527-20258E868688}" dt="2022-03-01T09:38:29.112" v="1927" actId="21"/>
          <ac:spMkLst>
            <pc:docMk/>
            <pc:sldMk cId="4020793900" sldId="288"/>
            <ac:spMk id="2" creationId="{193BDB48-B589-4336-9212-C11F431300C2}"/>
          </ac:spMkLst>
        </pc:spChg>
        <pc:spChg chg="del mod">
          <ac:chgData name="Eleni Matechou" userId="5838976a-23f4-4a50-8ac6-be05de936b60" providerId="ADAL" clId="{919F4339-E5B4-44B8-8527-20258E868688}" dt="2022-03-01T09:38:29.112" v="1927" actId="21"/>
          <ac:spMkLst>
            <pc:docMk/>
            <pc:sldMk cId="4020793900" sldId="288"/>
            <ac:spMk id="3" creationId="{F6FD9B57-16B0-409C-A268-161EEE9189B6}"/>
          </ac:spMkLst>
        </pc:spChg>
        <pc:spChg chg="add mod">
          <ac:chgData name="Eleni Matechou" userId="5838976a-23f4-4a50-8ac6-be05de936b60" providerId="ADAL" clId="{919F4339-E5B4-44B8-8527-20258E868688}" dt="2022-03-01T09:38:29.112" v="1927" actId="21"/>
          <ac:spMkLst>
            <pc:docMk/>
            <pc:sldMk cId="4020793900" sldId="288"/>
            <ac:spMk id="5" creationId="{54CBE23D-C8F4-4708-8A6C-FDD1AEAACAFF}"/>
          </ac:spMkLst>
        </pc:spChg>
        <pc:spChg chg="add mod">
          <ac:chgData name="Eleni Matechou" userId="5838976a-23f4-4a50-8ac6-be05de936b60" providerId="ADAL" clId="{919F4339-E5B4-44B8-8527-20258E868688}" dt="2022-03-01T09:38:29.112" v="1927" actId="21"/>
          <ac:spMkLst>
            <pc:docMk/>
            <pc:sldMk cId="4020793900" sldId="288"/>
            <ac:spMk id="7" creationId="{6D869442-EDC1-4E67-8AE0-6A8A949119EE}"/>
          </ac:spMkLst>
        </pc:spChg>
      </pc:sldChg>
      <pc:sldChg chg="addSp delSp modSp del mod">
        <pc:chgData name="Eleni Matechou" userId="5838976a-23f4-4a50-8ac6-be05de936b60" providerId="ADAL" clId="{919F4339-E5B4-44B8-8527-20258E868688}" dt="2022-03-01T09:36:12.526" v="1907" actId="47"/>
        <pc:sldMkLst>
          <pc:docMk/>
          <pc:sldMk cId="2485915452" sldId="289"/>
        </pc:sldMkLst>
        <pc:spChg chg="del">
          <ac:chgData name="Eleni Matechou" userId="5838976a-23f4-4a50-8ac6-be05de936b60" providerId="ADAL" clId="{919F4339-E5B4-44B8-8527-20258E868688}" dt="2022-03-01T09:35:24.844" v="1893" actId="21"/>
          <ac:spMkLst>
            <pc:docMk/>
            <pc:sldMk cId="2485915452" sldId="289"/>
            <ac:spMk id="2" creationId="{C62DE2E0-0AB0-4172-9738-BB03DEE171AF}"/>
          </ac:spMkLst>
        </pc:spChg>
        <pc:spChg chg="del">
          <ac:chgData name="Eleni Matechou" userId="5838976a-23f4-4a50-8ac6-be05de936b60" providerId="ADAL" clId="{919F4339-E5B4-44B8-8527-20258E868688}" dt="2022-03-01T09:35:24.844" v="1893" actId="21"/>
          <ac:spMkLst>
            <pc:docMk/>
            <pc:sldMk cId="2485915452" sldId="289"/>
            <ac:spMk id="3" creationId="{AE4FBB90-DF92-4F8C-B629-54B5D01D42E8}"/>
          </ac:spMkLst>
        </pc:spChg>
        <pc:spChg chg="add mod">
          <ac:chgData name="Eleni Matechou" userId="5838976a-23f4-4a50-8ac6-be05de936b60" providerId="ADAL" clId="{919F4339-E5B4-44B8-8527-20258E868688}" dt="2022-03-01T09:35:24.844" v="1893" actId="21"/>
          <ac:spMkLst>
            <pc:docMk/>
            <pc:sldMk cId="2485915452" sldId="289"/>
            <ac:spMk id="5" creationId="{9D848D06-6D57-4F3D-AC35-5B9ACC5C902D}"/>
          </ac:spMkLst>
        </pc:spChg>
        <pc:spChg chg="add mod">
          <ac:chgData name="Eleni Matechou" userId="5838976a-23f4-4a50-8ac6-be05de936b60" providerId="ADAL" clId="{919F4339-E5B4-44B8-8527-20258E868688}" dt="2022-03-01T09:35:24.844" v="1893" actId="21"/>
          <ac:spMkLst>
            <pc:docMk/>
            <pc:sldMk cId="2485915452" sldId="289"/>
            <ac:spMk id="7" creationId="{2CA2CBB8-68A7-4C20-B84B-682DA668EF55}"/>
          </ac:spMkLst>
        </pc:spChg>
      </pc:sldChg>
      <pc:sldChg chg="addSp delSp modSp del mod">
        <pc:chgData name="Eleni Matechou" userId="5838976a-23f4-4a50-8ac6-be05de936b60" providerId="ADAL" clId="{919F4339-E5B4-44B8-8527-20258E868688}" dt="2022-03-01T09:36:46.075" v="1912" actId="47"/>
        <pc:sldMkLst>
          <pc:docMk/>
          <pc:sldMk cId="498242019" sldId="290"/>
        </pc:sldMkLst>
        <pc:spChg chg="del mod">
          <ac:chgData name="Eleni Matechou" userId="5838976a-23f4-4a50-8ac6-be05de936b60" providerId="ADAL" clId="{919F4339-E5B4-44B8-8527-20258E868688}" dt="2022-03-01T09:36:39.056" v="1910" actId="21"/>
          <ac:spMkLst>
            <pc:docMk/>
            <pc:sldMk cId="498242019" sldId="290"/>
            <ac:spMk id="2" creationId="{26FCC93D-4DBD-49A4-9593-516AF6BE2E95}"/>
          </ac:spMkLst>
        </pc:spChg>
        <pc:spChg chg="del mod">
          <ac:chgData name="Eleni Matechou" userId="5838976a-23f4-4a50-8ac6-be05de936b60" providerId="ADAL" clId="{919F4339-E5B4-44B8-8527-20258E868688}" dt="2022-03-01T09:36:39.056" v="1910" actId="21"/>
          <ac:spMkLst>
            <pc:docMk/>
            <pc:sldMk cId="498242019" sldId="290"/>
            <ac:spMk id="3" creationId="{CDD6114A-8D72-46E5-88B1-4AA9E9146228}"/>
          </ac:spMkLst>
        </pc:spChg>
        <pc:spChg chg="add mod">
          <ac:chgData name="Eleni Matechou" userId="5838976a-23f4-4a50-8ac6-be05de936b60" providerId="ADAL" clId="{919F4339-E5B4-44B8-8527-20258E868688}" dt="2022-03-01T09:36:39.056" v="1910" actId="21"/>
          <ac:spMkLst>
            <pc:docMk/>
            <pc:sldMk cId="498242019" sldId="290"/>
            <ac:spMk id="5" creationId="{08B137DA-1EB6-417A-8BF2-60E1E5493973}"/>
          </ac:spMkLst>
        </pc:spChg>
        <pc:spChg chg="add mod">
          <ac:chgData name="Eleni Matechou" userId="5838976a-23f4-4a50-8ac6-be05de936b60" providerId="ADAL" clId="{919F4339-E5B4-44B8-8527-20258E868688}" dt="2022-03-01T09:36:39.056" v="1910" actId="21"/>
          <ac:spMkLst>
            <pc:docMk/>
            <pc:sldMk cId="498242019" sldId="290"/>
            <ac:spMk id="8" creationId="{543B2EFE-106E-49C3-87DE-2009949ADE23}"/>
          </ac:spMkLst>
        </pc:spChg>
        <pc:picChg chg="del">
          <ac:chgData name="Eleni Matechou" userId="5838976a-23f4-4a50-8ac6-be05de936b60" providerId="ADAL" clId="{919F4339-E5B4-44B8-8527-20258E868688}" dt="2022-03-01T09:36:39.056" v="1910" actId="21"/>
          <ac:picMkLst>
            <pc:docMk/>
            <pc:sldMk cId="498242019" sldId="290"/>
            <ac:picMk id="6" creationId="{C1EDDC02-3722-4010-A764-F63B62B88ECB}"/>
          </ac:picMkLst>
        </pc:picChg>
      </pc:sldChg>
      <pc:sldChg chg="addSp delSp modSp del mod">
        <pc:chgData name="Eleni Matechou" userId="5838976a-23f4-4a50-8ac6-be05de936b60" providerId="ADAL" clId="{919F4339-E5B4-44B8-8527-20258E868688}" dt="2022-03-01T09:37:23.430" v="1919" actId="47"/>
        <pc:sldMkLst>
          <pc:docMk/>
          <pc:sldMk cId="4060616639" sldId="291"/>
        </pc:sldMkLst>
        <pc:spChg chg="del mod">
          <ac:chgData name="Eleni Matechou" userId="5838976a-23f4-4a50-8ac6-be05de936b60" providerId="ADAL" clId="{919F4339-E5B4-44B8-8527-20258E868688}" dt="2022-03-01T09:37:05.353" v="1915" actId="21"/>
          <ac:spMkLst>
            <pc:docMk/>
            <pc:sldMk cId="4060616639" sldId="291"/>
            <ac:spMk id="2" creationId="{26FCC93D-4DBD-49A4-9593-516AF6BE2E95}"/>
          </ac:spMkLst>
        </pc:spChg>
        <pc:spChg chg="del mod">
          <ac:chgData name="Eleni Matechou" userId="5838976a-23f4-4a50-8ac6-be05de936b60" providerId="ADAL" clId="{919F4339-E5B4-44B8-8527-20258E868688}" dt="2022-03-01T09:37:05.353" v="1915" actId="21"/>
          <ac:spMkLst>
            <pc:docMk/>
            <pc:sldMk cId="4060616639" sldId="291"/>
            <ac:spMk id="3" creationId="{CDD6114A-8D72-46E5-88B1-4AA9E9146228}"/>
          </ac:spMkLst>
        </pc:spChg>
        <pc:spChg chg="add mod">
          <ac:chgData name="Eleni Matechou" userId="5838976a-23f4-4a50-8ac6-be05de936b60" providerId="ADAL" clId="{919F4339-E5B4-44B8-8527-20258E868688}" dt="2022-03-01T09:37:05.353" v="1915" actId="21"/>
          <ac:spMkLst>
            <pc:docMk/>
            <pc:sldMk cId="4060616639" sldId="291"/>
            <ac:spMk id="5" creationId="{15490D6E-C090-4A2D-9A52-DDAF0F96EB99}"/>
          </ac:spMkLst>
        </pc:spChg>
        <pc:spChg chg="add mod">
          <ac:chgData name="Eleni Matechou" userId="5838976a-23f4-4a50-8ac6-be05de936b60" providerId="ADAL" clId="{919F4339-E5B4-44B8-8527-20258E868688}" dt="2022-03-01T09:37:05.353" v="1915" actId="21"/>
          <ac:spMkLst>
            <pc:docMk/>
            <pc:sldMk cId="4060616639" sldId="291"/>
            <ac:spMk id="8" creationId="{ECE5549C-8ABF-4D8F-B4DC-3C9724E1317C}"/>
          </ac:spMkLst>
        </pc:spChg>
        <pc:picChg chg="del">
          <ac:chgData name="Eleni Matechou" userId="5838976a-23f4-4a50-8ac6-be05de936b60" providerId="ADAL" clId="{919F4339-E5B4-44B8-8527-20258E868688}" dt="2022-03-01T09:37:05.353" v="1915" actId="21"/>
          <ac:picMkLst>
            <pc:docMk/>
            <pc:sldMk cId="4060616639" sldId="291"/>
            <ac:picMk id="7" creationId="{0ADC4223-04B2-43F4-8E70-D2033FCB010A}"/>
          </ac:picMkLst>
        </pc:picChg>
      </pc:sldChg>
      <pc:sldChg chg="addSp delSp modSp del mod modAnim">
        <pc:chgData name="Eleni Matechou" userId="5838976a-23f4-4a50-8ac6-be05de936b60" providerId="ADAL" clId="{919F4339-E5B4-44B8-8527-20258E868688}" dt="2022-03-01T09:39:58.069" v="1943" actId="47"/>
        <pc:sldMkLst>
          <pc:docMk/>
          <pc:sldMk cId="2500325962" sldId="292"/>
        </pc:sldMkLst>
        <pc:spChg chg="del mod">
          <ac:chgData name="Eleni Matechou" userId="5838976a-23f4-4a50-8ac6-be05de936b60" providerId="ADAL" clId="{919F4339-E5B4-44B8-8527-20258E868688}" dt="2022-03-01T09:39:31.826" v="1941" actId="21"/>
          <ac:spMkLst>
            <pc:docMk/>
            <pc:sldMk cId="2500325962" sldId="292"/>
            <ac:spMk id="2" creationId="{193BDB48-B589-4336-9212-C11F431300C2}"/>
          </ac:spMkLst>
        </pc:spChg>
        <pc:spChg chg="del mod">
          <ac:chgData name="Eleni Matechou" userId="5838976a-23f4-4a50-8ac6-be05de936b60" providerId="ADAL" clId="{919F4339-E5B4-44B8-8527-20258E868688}" dt="2022-03-01T09:39:31.826" v="1941" actId="21"/>
          <ac:spMkLst>
            <pc:docMk/>
            <pc:sldMk cId="2500325962" sldId="292"/>
            <ac:spMk id="3" creationId="{F6FD9B57-16B0-409C-A268-161EEE9189B6}"/>
          </ac:spMkLst>
        </pc:spChg>
        <pc:spChg chg="add mod">
          <ac:chgData name="Eleni Matechou" userId="5838976a-23f4-4a50-8ac6-be05de936b60" providerId="ADAL" clId="{919F4339-E5B4-44B8-8527-20258E868688}" dt="2022-03-01T09:39:31.826" v="1941" actId="21"/>
          <ac:spMkLst>
            <pc:docMk/>
            <pc:sldMk cId="2500325962" sldId="292"/>
            <ac:spMk id="4" creationId="{05FF0C57-E283-42A7-B7DE-8C0339C88AF0}"/>
          </ac:spMkLst>
        </pc:spChg>
        <pc:spChg chg="add mod">
          <ac:chgData name="Eleni Matechou" userId="5838976a-23f4-4a50-8ac6-be05de936b60" providerId="ADAL" clId="{919F4339-E5B4-44B8-8527-20258E868688}" dt="2022-03-01T09:39:31.826" v="1941" actId="21"/>
          <ac:spMkLst>
            <pc:docMk/>
            <pc:sldMk cId="2500325962" sldId="292"/>
            <ac:spMk id="5" creationId="{D1A8E77C-6F7A-4CD7-9E62-D223B910D469}"/>
          </ac:spMkLst>
        </pc:spChg>
        <pc:picChg chg="del mod">
          <ac:chgData name="Eleni Matechou" userId="5838976a-23f4-4a50-8ac6-be05de936b60" providerId="ADAL" clId="{919F4339-E5B4-44B8-8527-20258E868688}" dt="2022-02-25T10:55:30.278" v="1321" actId="478"/>
          <ac:picMkLst>
            <pc:docMk/>
            <pc:sldMk cId="2500325962" sldId="292"/>
            <ac:picMk id="5" creationId="{B778FBE3-6110-40C1-801D-EA8958436CAE}"/>
          </ac:picMkLst>
        </pc:picChg>
        <pc:picChg chg="add del mod">
          <ac:chgData name="Eleni Matechou" userId="5838976a-23f4-4a50-8ac6-be05de936b60" providerId="ADAL" clId="{919F4339-E5B4-44B8-8527-20258E868688}" dt="2022-03-01T09:39:31.826" v="1941" actId="21"/>
          <ac:picMkLst>
            <pc:docMk/>
            <pc:sldMk cId="2500325962" sldId="292"/>
            <ac:picMk id="6" creationId="{D8AFD984-2250-4A4E-9D6F-14C2449B5A36}"/>
          </ac:picMkLst>
        </pc:picChg>
      </pc:sldChg>
      <pc:sldChg chg="addSp delSp modSp del mod">
        <pc:chgData name="Eleni Matechou" userId="5838976a-23f4-4a50-8ac6-be05de936b60" providerId="ADAL" clId="{919F4339-E5B4-44B8-8527-20258E868688}" dt="2022-03-01T09:51:35.985" v="1993" actId="47"/>
        <pc:sldMkLst>
          <pc:docMk/>
          <pc:sldMk cId="644325630" sldId="293"/>
        </pc:sldMkLst>
        <pc:spChg chg="del mod">
          <ac:chgData name="Eleni Matechou" userId="5838976a-23f4-4a50-8ac6-be05de936b60" providerId="ADAL" clId="{919F4339-E5B4-44B8-8527-20258E868688}" dt="2022-03-01T09:51:31.144" v="1991" actId="21"/>
          <ac:spMkLst>
            <pc:docMk/>
            <pc:sldMk cId="644325630" sldId="293"/>
            <ac:spMk id="2" creationId="{854CE4CB-260E-456F-8FB0-1F14E8A67169}"/>
          </ac:spMkLst>
        </pc:spChg>
        <pc:spChg chg="del mod">
          <ac:chgData name="Eleni Matechou" userId="5838976a-23f4-4a50-8ac6-be05de936b60" providerId="ADAL" clId="{919F4339-E5B4-44B8-8527-20258E868688}" dt="2022-03-01T09:51:31.144" v="1991" actId="21"/>
          <ac:spMkLst>
            <pc:docMk/>
            <pc:sldMk cId="644325630" sldId="293"/>
            <ac:spMk id="3" creationId="{036EDBB8-B59F-4302-A4E4-F3759B477DF3}"/>
          </ac:spMkLst>
        </pc:spChg>
        <pc:spChg chg="add mod">
          <ac:chgData name="Eleni Matechou" userId="5838976a-23f4-4a50-8ac6-be05de936b60" providerId="ADAL" clId="{919F4339-E5B4-44B8-8527-20258E868688}" dt="2022-03-01T09:51:31.144" v="1991" actId="21"/>
          <ac:spMkLst>
            <pc:docMk/>
            <pc:sldMk cId="644325630" sldId="293"/>
            <ac:spMk id="6" creationId="{8266ADD7-D4DA-4892-A840-A5FB27B07B79}"/>
          </ac:spMkLst>
        </pc:spChg>
        <pc:spChg chg="add mod">
          <ac:chgData name="Eleni Matechou" userId="5838976a-23f4-4a50-8ac6-be05de936b60" providerId="ADAL" clId="{919F4339-E5B4-44B8-8527-20258E868688}" dt="2022-03-01T09:51:31.144" v="1991" actId="21"/>
          <ac:spMkLst>
            <pc:docMk/>
            <pc:sldMk cId="644325630" sldId="293"/>
            <ac:spMk id="8" creationId="{F08D943D-36E5-48A6-9C90-FF7D547E1EC8}"/>
          </ac:spMkLst>
        </pc:spChg>
        <pc:picChg chg="del">
          <ac:chgData name="Eleni Matechou" userId="5838976a-23f4-4a50-8ac6-be05de936b60" providerId="ADAL" clId="{919F4339-E5B4-44B8-8527-20258E868688}" dt="2022-03-01T09:51:31.144" v="1991" actId="21"/>
          <ac:picMkLst>
            <pc:docMk/>
            <pc:sldMk cId="644325630" sldId="293"/>
            <ac:picMk id="4" creationId="{31B381B0-7C37-4B04-B468-F52400C3C2B7}"/>
          </ac:picMkLst>
        </pc:picChg>
        <pc:picChg chg="del">
          <ac:chgData name="Eleni Matechou" userId="5838976a-23f4-4a50-8ac6-be05de936b60" providerId="ADAL" clId="{919F4339-E5B4-44B8-8527-20258E868688}" dt="2022-02-25T10:55:58.508" v="1331" actId="478"/>
          <ac:picMkLst>
            <pc:docMk/>
            <pc:sldMk cId="644325630" sldId="293"/>
            <ac:picMk id="5" creationId="{ECF90EC9-99C6-49CF-AC39-42E4D815AF96}"/>
          </ac:picMkLst>
        </pc:picChg>
      </pc:sldChg>
      <pc:sldChg chg="addSp delSp modSp del mod">
        <pc:chgData name="Eleni Matechou" userId="5838976a-23f4-4a50-8ac6-be05de936b60" providerId="ADAL" clId="{919F4339-E5B4-44B8-8527-20258E868688}" dt="2022-03-01T09:57:15.408" v="2033" actId="47"/>
        <pc:sldMkLst>
          <pc:docMk/>
          <pc:sldMk cId="1269854723" sldId="294"/>
        </pc:sldMkLst>
        <pc:spChg chg="del mod">
          <ac:chgData name="Eleni Matechou" userId="5838976a-23f4-4a50-8ac6-be05de936b60" providerId="ADAL" clId="{919F4339-E5B4-44B8-8527-20258E868688}" dt="2022-03-01T09:56:45.935" v="2023" actId="21"/>
          <ac:spMkLst>
            <pc:docMk/>
            <pc:sldMk cId="1269854723" sldId="294"/>
            <ac:spMk id="2" creationId="{8F2147F9-AC15-4659-9AAC-BC6AF20449DF}"/>
          </ac:spMkLst>
        </pc:spChg>
        <pc:spChg chg="del mod">
          <ac:chgData name="Eleni Matechou" userId="5838976a-23f4-4a50-8ac6-be05de936b60" providerId="ADAL" clId="{919F4339-E5B4-44B8-8527-20258E868688}" dt="2022-03-01T09:56:45.935" v="2023" actId="21"/>
          <ac:spMkLst>
            <pc:docMk/>
            <pc:sldMk cId="1269854723" sldId="294"/>
            <ac:spMk id="3" creationId="{3613EC86-48A7-4859-BD0C-3A74EBDB8A4F}"/>
          </ac:spMkLst>
        </pc:spChg>
        <pc:spChg chg="add mod">
          <ac:chgData name="Eleni Matechou" userId="5838976a-23f4-4a50-8ac6-be05de936b60" providerId="ADAL" clId="{919F4339-E5B4-44B8-8527-20258E868688}" dt="2022-03-01T09:56:45.935" v="2023" actId="21"/>
          <ac:spMkLst>
            <pc:docMk/>
            <pc:sldMk cId="1269854723" sldId="294"/>
            <ac:spMk id="5" creationId="{66DEE62A-7D05-4217-832B-8F612B59557A}"/>
          </ac:spMkLst>
        </pc:spChg>
        <pc:spChg chg="add mod">
          <ac:chgData name="Eleni Matechou" userId="5838976a-23f4-4a50-8ac6-be05de936b60" providerId="ADAL" clId="{919F4339-E5B4-44B8-8527-20258E868688}" dt="2022-03-01T09:56:45.935" v="2023" actId="21"/>
          <ac:spMkLst>
            <pc:docMk/>
            <pc:sldMk cId="1269854723" sldId="294"/>
            <ac:spMk id="7" creationId="{3BC1289F-5E8B-4321-A4B9-3161B892861B}"/>
          </ac:spMkLst>
        </pc:spChg>
      </pc:sldChg>
      <pc:sldChg chg="addSp delSp modSp del mod">
        <pc:chgData name="Eleni Matechou" userId="5838976a-23f4-4a50-8ac6-be05de936b60" providerId="ADAL" clId="{919F4339-E5B4-44B8-8527-20258E868688}" dt="2022-03-01T09:53:40.453" v="2021" actId="47"/>
        <pc:sldMkLst>
          <pc:docMk/>
          <pc:sldMk cId="1284730431" sldId="295"/>
        </pc:sldMkLst>
        <pc:spChg chg="del mod">
          <ac:chgData name="Eleni Matechou" userId="5838976a-23f4-4a50-8ac6-be05de936b60" providerId="ADAL" clId="{919F4339-E5B4-44B8-8527-20258E868688}" dt="2022-03-01T09:53:31.009" v="2018" actId="21"/>
          <ac:spMkLst>
            <pc:docMk/>
            <pc:sldMk cId="1284730431" sldId="295"/>
            <ac:spMk id="2" creationId="{7DDF3C34-724F-494B-88E7-9573AF12E320}"/>
          </ac:spMkLst>
        </pc:spChg>
        <pc:spChg chg="mod">
          <ac:chgData name="Eleni Matechou" userId="5838976a-23f4-4a50-8ac6-be05de936b60" providerId="ADAL" clId="{919F4339-E5B4-44B8-8527-20258E868688}" dt="2022-03-01T09:53:21.811" v="2015" actId="21"/>
          <ac:spMkLst>
            <pc:docMk/>
            <pc:sldMk cId="1284730431" sldId="295"/>
            <ac:spMk id="3" creationId="{3223162E-D10D-41C8-A917-1510FE1B9E74}"/>
          </ac:spMkLst>
        </pc:spChg>
        <pc:spChg chg="add mod">
          <ac:chgData name="Eleni Matechou" userId="5838976a-23f4-4a50-8ac6-be05de936b60" providerId="ADAL" clId="{919F4339-E5B4-44B8-8527-20258E868688}" dt="2022-03-01T09:53:31.009" v="2018" actId="21"/>
          <ac:spMkLst>
            <pc:docMk/>
            <pc:sldMk cId="1284730431" sldId="295"/>
            <ac:spMk id="5" creationId="{1A191E30-3526-441C-8535-857EB96B00F8}"/>
          </ac:spMkLst>
        </pc:spChg>
      </pc:sldChg>
      <pc:sldChg chg="delSp del mod">
        <pc:chgData name="Eleni Matechou" userId="5838976a-23f4-4a50-8ac6-be05de936b60" providerId="ADAL" clId="{919F4339-E5B4-44B8-8527-20258E868688}" dt="2022-02-25T10:56:54.163" v="1349" actId="47"/>
        <pc:sldMkLst>
          <pc:docMk/>
          <pc:sldMk cId="3555479278" sldId="296"/>
        </pc:sldMkLst>
        <pc:picChg chg="del">
          <ac:chgData name="Eleni Matechou" userId="5838976a-23f4-4a50-8ac6-be05de936b60" providerId="ADAL" clId="{919F4339-E5B4-44B8-8527-20258E868688}" dt="2022-02-25T10:56:50.294" v="1348" actId="478"/>
          <ac:picMkLst>
            <pc:docMk/>
            <pc:sldMk cId="3555479278" sldId="296"/>
            <ac:picMk id="6" creationId="{32EAE677-4A4F-4FB2-BF8D-1DD23DB22FB9}"/>
          </ac:picMkLst>
        </pc:picChg>
      </pc:sldChg>
      <pc:sldChg chg="delSp modSp new mod ord">
        <pc:chgData name="Eleni Matechou" userId="5838976a-23f4-4a50-8ac6-be05de936b60" providerId="ADAL" clId="{919F4339-E5B4-44B8-8527-20258E868688}" dt="2022-02-24T12:42:45.777" v="728" actId="20577"/>
        <pc:sldMkLst>
          <pc:docMk/>
          <pc:sldMk cId="3389095500" sldId="297"/>
        </pc:sldMkLst>
        <pc:spChg chg="mod">
          <ac:chgData name="Eleni Matechou" userId="5838976a-23f4-4a50-8ac6-be05de936b60" providerId="ADAL" clId="{919F4339-E5B4-44B8-8527-20258E868688}" dt="2022-02-24T11:53:12.527" v="83" actId="20577"/>
          <ac:spMkLst>
            <pc:docMk/>
            <pc:sldMk cId="3389095500" sldId="297"/>
            <ac:spMk id="2" creationId="{59E36DF4-7386-43B2-86F9-F04850B3D9F5}"/>
          </ac:spMkLst>
        </pc:spChg>
        <pc:spChg chg="mod">
          <ac:chgData name="Eleni Matechou" userId="5838976a-23f4-4a50-8ac6-be05de936b60" providerId="ADAL" clId="{919F4339-E5B4-44B8-8527-20258E868688}" dt="2022-02-24T12:42:45.777" v="728" actId="20577"/>
          <ac:spMkLst>
            <pc:docMk/>
            <pc:sldMk cId="3389095500" sldId="297"/>
            <ac:spMk id="3" creationId="{82305752-F7F8-4E38-9823-3F6AD675D78B}"/>
          </ac:spMkLst>
        </pc:spChg>
        <pc:spChg chg="del">
          <ac:chgData name="Eleni Matechou" userId="5838976a-23f4-4a50-8ac6-be05de936b60" providerId="ADAL" clId="{919F4339-E5B4-44B8-8527-20258E868688}" dt="2022-02-24T12:36:50.744" v="712" actId="478"/>
          <ac:spMkLst>
            <pc:docMk/>
            <pc:sldMk cId="3389095500" sldId="297"/>
            <ac:spMk id="4" creationId="{8104E905-5C74-4592-A075-F62314314566}"/>
          </ac:spMkLst>
        </pc:spChg>
      </pc:sldChg>
      <pc:sldChg chg="addSp delSp modSp new mod">
        <pc:chgData name="Eleni Matechou" userId="5838976a-23f4-4a50-8ac6-be05de936b60" providerId="ADAL" clId="{919F4339-E5B4-44B8-8527-20258E868688}" dt="2022-02-24T12:36:55.751" v="713" actId="478"/>
        <pc:sldMkLst>
          <pc:docMk/>
          <pc:sldMk cId="2107989666" sldId="298"/>
        </pc:sldMkLst>
        <pc:spChg chg="mod">
          <ac:chgData name="Eleni Matechou" userId="5838976a-23f4-4a50-8ac6-be05de936b60" providerId="ADAL" clId="{919F4339-E5B4-44B8-8527-20258E868688}" dt="2022-02-24T12:23:32.076" v="473" actId="20577"/>
          <ac:spMkLst>
            <pc:docMk/>
            <pc:sldMk cId="2107989666" sldId="298"/>
            <ac:spMk id="2" creationId="{643447BC-3D29-4628-B14A-5FDF2777A829}"/>
          </ac:spMkLst>
        </pc:spChg>
        <pc:spChg chg="del">
          <ac:chgData name="Eleni Matechou" userId="5838976a-23f4-4a50-8ac6-be05de936b60" providerId="ADAL" clId="{919F4339-E5B4-44B8-8527-20258E868688}" dt="2022-02-24T11:54:22.375" v="98"/>
          <ac:spMkLst>
            <pc:docMk/>
            <pc:sldMk cId="2107989666" sldId="298"/>
            <ac:spMk id="3" creationId="{BDDD4F0C-03E7-429B-8DAB-02B85317BA4E}"/>
          </ac:spMkLst>
        </pc:spChg>
        <pc:spChg chg="del">
          <ac:chgData name="Eleni Matechou" userId="5838976a-23f4-4a50-8ac6-be05de936b60" providerId="ADAL" clId="{919F4339-E5B4-44B8-8527-20258E868688}" dt="2022-02-24T12:36:55.751" v="713" actId="478"/>
          <ac:spMkLst>
            <pc:docMk/>
            <pc:sldMk cId="2107989666" sldId="298"/>
            <ac:spMk id="6" creationId="{314CC121-761F-40FA-9B84-C0B2D6509A0D}"/>
          </ac:spMkLst>
        </pc:spChg>
        <pc:picChg chg="add mod modCrop">
          <ac:chgData name="Eleni Matechou" userId="5838976a-23f4-4a50-8ac6-be05de936b60" providerId="ADAL" clId="{919F4339-E5B4-44B8-8527-20258E868688}" dt="2022-02-24T11:55:31.792" v="128" actId="1036"/>
          <ac:picMkLst>
            <pc:docMk/>
            <pc:sldMk cId="2107989666" sldId="298"/>
            <ac:picMk id="5" creationId="{790DBA85-0DEA-4A57-BF61-4CC39448FEAE}"/>
          </ac:picMkLst>
        </pc:picChg>
      </pc:sldChg>
      <pc:sldChg chg="addSp delSp modSp new mod">
        <pc:chgData name="Eleni Matechou" userId="5838976a-23f4-4a50-8ac6-be05de936b60" providerId="ADAL" clId="{919F4339-E5B4-44B8-8527-20258E868688}" dt="2022-02-24T12:42:57.490" v="732" actId="5793"/>
        <pc:sldMkLst>
          <pc:docMk/>
          <pc:sldMk cId="1870942343" sldId="299"/>
        </pc:sldMkLst>
        <pc:spChg chg="mod">
          <ac:chgData name="Eleni Matechou" userId="5838976a-23f4-4a50-8ac6-be05de936b60" providerId="ADAL" clId="{919F4339-E5B4-44B8-8527-20258E868688}" dt="2022-02-24T11:56:23.598" v="163" actId="20577"/>
          <ac:spMkLst>
            <pc:docMk/>
            <pc:sldMk cId="1870942343" sldId="299"/>
            <ac:spMk id="2" creationId="{73112964-BF3F-42AC-B671-7CFC8A18DDA6}"/>
          </ac:spMkLst>
        </pc:spChg>
        <pc:spChg chg="mod">
          <ac:chgData name="Eleni Matechou" userId="5838976a-23f4-4a50-8ac6-be05de936b60" providerId="ADAL" clId="{919F4339-E5B4-44B8-8527-20258E868688}" dt="2022-02-24T12:42:57.490" v="732" actId="5793"/>
          <ac:spMkLst>
            <pc:docMk/>
            <pc:sldMk cId="1870942343" sldId="299"/>
            <ac:spMk id="3" creationId="{8EFA4DEC-6D5C-4C7A-AEFB-706A0C1A814F}"/>
          </ac:spMkLst>
        </pc:spChg>
        <pc:spChg chg="add del">
          <ac:chgData name="Eleni Matechou" userId="5838976a-23f4-4a50-8ac6-be05de936b60" providerId="ADAL" clId="{919F4339-E5B4-44B8-8527-20258E868688}" dt="2022-02-24T11:55:56.976" v="133" actId="22"/>
          <ac:spMkLst>
            <pc:docMk/>
            <pc:sldMk cId="1870942343" sldId="299"/>
            <ac:spMk id="5" creationId="{0B9AE268-7460-472A-A5B1-2F7B142B5803}"/>
          </ac:spMkLst>
        </pc:spChg>
        <pc:spChg chg="add del mod">
          <ac:chgData name="Eleni Matechou" userId="5838976a-23f4-4a50-8ac6-be05de936b60" providerId="ADAL" clId="{919F4339-E5B4-44B8-8527-20258E868688}" dt="2022-02-24T12:12:32.905" v="397"/>
          <ac:spMkLst>
            <pc:docMk/>
            <pc:sldMk cId="1870942343" sldId="299"/>
            <ac:spMk id="7" creationId="{72561972-56D4-4C1F-B0AA-D9A1980F2526}"/>
          </ac:spMkLst>
        </pc:spChg>
        <pc:spChg chg="del">
          <ac:chgData name="Eleni Matechou" userId="5838976a-23f4-4a50-8ac6-be05de936b60" providerId="ADAL" clId="{919F4339-E5B4-44B8-8527-20258E868688}" dt="2022-02-24T12:37:00.368" v="714" actId="478"/>
          <ac:spMkLst>
            <pc:docMk/>
            <pc:sldMk cId="1870942343" sldId="299"/>
            <ac:spMk id="8" creationId="{72DE2C58-B9B5-4F15-A288-E6717BF09D71}"/>
          </ac:spMkLst>
        </pc:spChg>
      </pc:sldChg>
      <pc:sldChg chg="addSp modSp new mod">
        <pc:chgData name="Eleni Matechou" userId="5838976a-23f4-4a50-8ac6-be05de936b60" providerId="ADAL" clId="{919F4339-E5B4-44B8-8527-20258E868688}" dt="2022-03-01T10:07:41.735" v="2069" actId="255"/>
        <pc:sldMkLst>
          <pc:docMk/>
          <pc:sldMk cId="2338044874" sldId="300"/>
        </pc:sldMkLst>
        <pc:spChg chg="mod">
          <ac:chgData name="Eleni Matechou" userId="5838976a-23f4-4a50-8ac6-be05de936b60" providerId="ADAL" clId="{919F4339-E5B4-44B8-8527-20258E868688}" dt="2022-03-01T10:07:41.735" v="2069" actId="255"/>
          <ac:spMkLst>
            <pc:docMk/>
            <pc:sldMk cId="2338044874" sldId="300"/>
            <ac:spMk id="2" creationId="{BC010C58-7213-467C-AC4F-7408BE7643CE}"/>
          </ac:spMkLst>
        </pc:spChg>
        <pc:spChg chg="mod">
          <ac:chgData name="Eleni Matechou" userId="5838976a-23f4-4a50-8ac6-be05de936b60" providerId="ADAL" clId="{919F4339-E5B4-44B8-8527-20258E868688}" dt="2022-02-24T12:43:05.205" v="734" actId="27636"/>
          <ac:spMkLst>
            <pc:docMk/>
            <pc:sldMk cId="2338044874" sldId="300"/>
            <ac:spMk id="3" creationId="{720EF3D7-9B3F-440F-9C94-DE522422B382}"/>
          </ac:spMkLst>
        </pc:spChg>
        <pc:spChg chg="add mod">
          <ac:chgData name="Eleni Matechou" userId="5838976a-23f4-4a50-8ac6-be05de936b60" providerId="ADAL" clId="{919F4339-E5B4-44B8-8527-20258E868688}" dt="2022-02-25T10:45:12.481" v="1261" actId="20577"/>
          <ac:spMkLst>
            <pc:docMk/>
            <pc:sldMk cId="2338044874" sldId="300"/>
            <ac:spMk id="4" creationId="{E0680BBC-3F8C-4A65-9456-EC3B05866DEC}"/>
          </ac:spMkLst>
        </pc:spChg>
      </pc:sldChg>
      <pc:sldChg chg="modSp new del mod">
        <pc:chgData name="Eleni Matechou" userId="5838976a-23f4-4a50-8ac6-be05de936b60" providerId="ADAL" clId="{919F4339-E5B4-44B8-8527-20258E868688}" dt="2022-02-24T12:10:32.293" v="362" actId="47"/>
        <pc:sldMkLst>
          <pc:docMk/>
          <pc:sldMk cId="857393822" sldId="301"/>
        </pc:sldMkLst>
        <pc:spChg chg="mod">
          <ac:chgData name="Eleni Matechou" userId="5838976a-23f4-4a50-8ac6-be05de936b60" providerId="ADAL" clId="{919F4339-E5B4-44B8-8527-20258E868688}" dt="2022-02-24T12:04:27.365" v="262" actId="20577"/>
          <ac:spMkLst>
            <pc:docMk/>
            <pc:sldMk cId="857393822" sldId="301"/>
            <ac:spMk id="2" creationId="{7A28E99A-A28D-4CE2-A372-1FFB4D305517}"/>
          </ac:spMkLst>
        </pc:spChg>
        <pc:spChg chg="mod">
          <ac:chgData name="Eleni Matechou" userId="5838976a-23f4-4a50-8ac6-be05de936b60" providerId="ADAL" clId="{919F4339-E5B4-44B8-8527-20258E868688}" dt="2022-02-24T12:08:42.196" v="327" actId="21"/>
          <ac:spMkLst>
            <pc:docMk/>
            <pc:sldMk cId="857393822" sldId="301"/>
            <ac:spMk id="3" creationId="{EDF8F61C-7DBC-42AB-9E27-CF9DB3A81676}"/>
          </ac:spMkLst>
        </pc:spChg>
        <pc:spChg chg="mod">
          <ac:chgData name="Eleni Matechou" userId="5838976a-23f4-4a50-8ac6-be05de936b60" providerId="ADAL" clId="{919F4339-E5B4-44B8-8527-20258E868688}" dt="2022-02-24T12:09:14.544" v="339" actId="21"/>
          <ac:spMkLst>
            <pc:docMk/>
            <pc:sldMk cId="857393822" sldId="301"/>
            <ac:spMk id="4" creationId="{8BA8AFD2-AC3E-4F65-978A-D3285FF00FED}"/>
          </ac:spMkLst>
        </pc:spChg>
      </pc:sldChg>
      <pc:sldChg chg="addSp delSp modSp new mod">
        <pc:chgData name="Eleni Matechou" userId="5838976a-23f4-4a50-8ac6-be05de936b60" providerId="ADAL" clId="{919F4339-E5B4-44B8-8527-20258E868688}" dt="2022-03-03T12:01:07.591" v="4229" actId="20577"/>
        <pc:sldMkLst>
          <pc:docMk/>
          <pc:sldMk cId="2447962983" sldId="301"/>
        </pc:sldMkLst>
        <pc:spChg chg="mod">
          <ac:chgData name="Eleni Matechou" userId="5838976a-23f4-4a50-8ac6-be05de936b60" providerId="ADAL" clId="{919F4339-E5B4-44B8-8527-20258E868688}" dt="2022-02-24T12:15:39.107" v="433" actId="1076"/>
          <ac:spMkLst>
            <pc:docMk/>
            <pc:sldMk cId="2447962983" sldId="301"/>
            <ac:spMk id="2" creationId="{56C140C9-35D3-4387-B389-F09EB9979629}"/>
          </ac:spMkLst>
        </pc:spChg>
        <pc:spChg chg="mod">
          <ac:chgData name="Eleni Matechou" userId="5838976a-23f4-4a50-8ac6-be05de936b60" providerId="ADAL" clId="{919F4339-E5B4-44B8-8527-20258E868688}" dt="2022-03-03T12:01:07.591" v="4229" actId="20577"/>
          <ac:spMkLst>
            <pc:docMk/>
            <pc:sldMk cId="2447962983" sldId="301"/>
            <ac:spMk id="3" creationId="{5187B1C2-DF10-4B6B-9797-1E9FA297A0ED}"/>
          </ac:spMkLst>
        </pc:spChg>
        <pc:spChg chg="add del mod">
          <ac:chgData name="Eleni Matechou" userId="5838976a-23f4-4a50-8ac6-be05de936b60" providerId="ADAL" clId="{919F4339-E5B4-44B8-8527-20258E868688}" dt="2022-02-24T12:11:35.757" v="389"/>
          <ac:spMkLst>
            <pc:docMk/>
            <pc:sldMk cId="2447962983" sldId="301"/>
            <ac:spMk id="5" creationId="{BE5FDF9A-00E1-4BB0-A2F3-EFA7DAAF02E4}"/>
          </ac:spMkLst>
        </pc:spChg>
        <pc:spChg chg="del">
          <ac:chgData name="Eleni Matechou" userId="5838976a-23f4-4a50-8ac6-be05de936b60" providerId="ADAL" clId="{919F4339-E5B4-44B8-8527-20258E868688}" dt="2022-02-24T12:37:48.162" v="722" actId="478"/>
          <ac:spMkLst>
            <pc:docMk/>
            <pc:sldMk cId="2447962983" sldId="301"/>
            <ac:spMk id="7" creationId="{35E78501-E2F9-43A2-A2F5-6D72B82C0C4B}"/>
          </ac:spMkLst>
        </pc:spChg>
        <pc:graphicFrameChg chg="add mod">
          <ac:chgData name="Eleni Matechou" userId="5838976a-23f4-4a50-8ac6-be05de936b60" providerId="ADAL" clId="{919F4339-E5B4-44B8-8527-20258E868688}" dt="2022-02-24T12:16:04.081" v="441" actId="1076"/>
          <ac:graphicFrameMkLst>
            <pc:docMk/>
            <pc:sldMk cId="2447962983" sldId="301"/>
            <ac:graphicFrameMk id="6" creationId="{D5DE43C0-2E2C-4312-9931-A705B818B50E}"/>
          </ac:graphicFrameMkLst>
        </pc:graphicFrameChg>
      </pc:sldChg>
      <pc:sldChg chg="addSp delSp modSp new mod">
        <pc:chgData name="Eleni Matechou" userId="5838976a-23f4-4a50-8ac6-be05de936b60" providerId="ADAL" clId="{919F4339-E5B4-44B8-8527-20258E868688}" dt="2022-03-01T10:02:26.578" v="2034" actId="20577"/>
        <pc:sldMkLst>
          <pc:docMk/>
          <pc:sldMk cId="629675047" sldId="302"/>
        </pc:sldMkLst>
        <pc:spChg chg="mod">
          <ac:chgData name="Eleni Matechou" userId="5838976a-23f4-4a50-8ac6-be05de936b60" providerId="ADAL" clId="{919F4339-E5B4-44B8-8527-20258E868688}" dt="2022-02-24T12:27:37.634" v="574" actId="1076"/>
          <ac:spMkLst>
            <pc:docMk/>
            <pc:sldMk cId="629675047" sldId="302"/>
            <ac:spMk id="2" creationId="{D55B6A32-32D7-421C-94BD-417AE37BDDC5}"/>
          </ac:spMkLst>
        </pc:spChg>
        <pc:spChg chg="mod">
          <ac:chgData name="Eleni Matechou" userId="5838976a-23f4-4a50-8ac6-be05de936b60" providerId="ADAL" clId="{919F4339-E5B4-44B8-8527-20258E868688}" dt="2022-03-01T10:02:26.578" v="2034" actId="20577"/>
          <ac:spMkLst>
            <pc:docMk/>
            <pc:sldMk cId="629675047" sldId="302"/>
            <ac:spMk id="3" creationId="{494AC518-C3EF-4C74-97CF-8557C84C8D3F}"/>
          </ac:spMkLst>
        </pc:spChg>
        <pc:spChg chg="del">
          <ac:chgData name="Eleni Matechou" userId="5838976a-23f4-4a50-8ac6-be05de936b60" providerId="ADAL" clId="{919F4339-E5B4-44B8-8527-20258E868688}" dt="2022-02-24T12:37:53.659" v="723" actId="478"/>
          <ac:spMkLst>
            <pc:docMk/>
            <pc:sldMk cId="629675047" sldId="302"/>
            <ac:spMk id="5" creationId="{96024621-0345-416D-B22E-58AEEEB2EEC5}"/>
          </ac:spMkLst>
        </pc:spChg>
        <pc:graphicFrameChg chg="add mod">
          <ac:chgData name="Eleni Matechou" userId="5838976a-23f4-4a50-8ac6-be05de936b60" providerId="ADAL" clId="{919F4339-E5B4-44B8-8527-20258E868688}" dt="2022-02-24T12:43:21.560" v="735" actId="14100"/>
          <ac:graphicFrameMkLst>
            <pc:docMk/>
            <pc:sldMk cId="629675047" sldId="302"/>
            <ac:graphicFrameMk id="4" creationId="{5E34589B-172A-45A4-99A1-F9692403C710}"/>
          </ac:graphicFrameMkLst>
        </pc:graphicFrameChg>
      </pc:sldChg>
      <pc:sldChg chg="addSp modSp new mod">
        <pc:chgData name="Eleni Matechou" userId="5838976a-23f4-4a50-8ac6-be05de936b60" providerId="ADAL" clId="{919F4339-E5B4-44B8-8527-20258E868688}" dt="2022-03-03T11:50:40.695" v="3789" actId="20577"/>
        <pc:sldMkLst>
          <pc:docMk/>
          <pc:sldMk cId="2997839000" sldId="303"/>
        </pc:sldMkLst>
        <pc:spChg chg="mod">
          <ac:chgData name="Eleni Matechou" userId="5838976a-23f4-4a50-8ac6-be05de936b60" providerId="ADAL" clId="{919F4339-E5B4-44B8-8527-20258E868688}" dt="2022-02-25T10:36:12.691" v="1082" actId="14100"/>
          <ac:spMkLst>
            <pc:docMk/>
            <pc:sldMk cId="2997839000" sldId="303"/>
            <ac:spMk id="2" creationId="{55E525FD-0338-495A-B599-D793D220DC4C}"/>
          </ac:spMkLst>
        </pc:spChg>
        <pc:spChg chg="mod">
          <ac:chgData name="Eleni Matechou" userId="5838976a-23f4-4a50-8ac6-be05de936b60" providerId="ADAL" clId="{919F4339-E5B4-44B8-8527-20258E868688}" dt="2022-03-03T11:50:40.695" v="3789" actId="20577"/>
          <ac:spMkLst>
            <pc:docMk/>
            <pc:sldMk cId="2997839000" sldId="303"/>
            <ac:spMk id="3" creationId="{3352DF0B-59AF-456D-9B66-FF1870031FD3}"/>
          </ac:spMkLst>
        </pc:spChg>
        <pc:spChg chg="add mod">
          <ac:chgData name="Eleni Matechou" userId="5838976a-23f4-4a50-8ac6-be05de936b60" providerId="ADAL" clId="{919F4339-E5B4-44B8-8527-20258E868688}" dt="2022-02-24T12:50:44.126" v="904"/>
          <ac:spMkLst>
            <pc:docMk/>
            <pc:sldMk cId="2997839000" sldId="303"/>
            <ac:spMk id="4" creationId="{008AFDAA-CE98-446A-9C5D-9C6A81171275}"/>
          </ac:spMkLst>
        </pc:spChg>
      </pc:sldChg>
      <pc:sldChg chg="addSp delSp modSp new mod">
        <pc:chgData name="Eleni Matechou" userId="5838976a-23f4-4a50-8ac6-be05de936b60" providerId="ADAL" clId="{919F4339-E5B4-44B8-8527-20258E868688}" dt="2022-03-01T10:08:22.150" v="2070" actId="255"/>
        <pc:sldMkLst>
          <pc:docMk/>
          <pc:sldMk cId="3435652107" sldId="304"/>
        </pc:sldMkLst>
        <pc:spChg chg="mod">
          <ac:chgData name="Eleni Matechou" userId="5838976a-23f4-4a50-8ac6-be05de936b60" providerId="ADAL" clId="{919F4339-E5B4-44B8-8527-20258E868688}" dt="2022-03-01T10:08:22.150" v="2070" actId="255"/>
          <ac:spMkLst>
            <pc:docMk/>
            <pc:sldMk cId="3435652107" sldId="304"/>
            <ac:spMk id="2" creationId="{AB032F80-2B30-45BE-A474-D4F3C39624A5}"/>
          </ac:spMkLst>
        </pc:spChg>
        <pc:spChg chg="mod">
          <ac:chgData name="Eleni Matechou" userId="5838976a-23f4-4a50-8ac6-be05de936b60" providerId="ADAL" clId="{919F4339-E5B4-44B8-8527-20258E868688}" dt="2022-02-25T10:36:41.992" v="1086" actId="1076"/>
          <ac:spMkLst>
            <pc:docMk/>
            <pc:sldMk cId="3435652107" sldId="304"/>
            <ac:spMk id="3" creationId="{F71D4B2E-632B-4253-9130-6FC1384CAAF7}"/>
          </ac:spMkLst>
        </pc:spChg>
        <pc:spChg chg="add mod">
          <ac:chgData name="Eleni Matechou" userId="5838976a-23f4-4a50-8ac6-be05de936b60" providerId="ADAL" clId="{919F4339-E5B4-44B8-8527-20258E868688}" dt="2022-02-25T10:45:47.824" v="1267" actId="20577"/>
          <ac:spMkLst>
            <pc:docMk/>
            <pc:sldMk cId="3435652107" sldId="304"/>
            <ac:spMk id="4" creationId="{9E32E61F-2A49-492D-AA76-F560A18A179F}"/>
          </ac:spMkLst>
        </pc:spChg>
        <pc:spChg chg="add del">
          <ac:chgData name="Eleni Matechou" userId="5838976a-23f4-4a50-8ac6-be05de936b60" providerId="ADAL" clId="{919F4339-E5B4-44B8-8527-20258E868688}" dt="2022-02-24T12:34:35.811" v="676" actId="22"/>
          <ac:spMkLst>
            <pc:docMk/>
            <pc:sldMk cId="3435652107" sldId="304"/>
            <ac:spMk id="6" creationId="{4A5FEDDD-A9D1-4582-9917-8E864D440041}"/>
          </ac:spMkLst>
        </pc:spChg>
        <pc:spChg chg="add del mod">
          <ac:chgData name="Eleni Matechou" userId="5838976a-23f4-4a50-8ac6-be05de936b60" providerId="ADAL" clId="{919F4339-E5B4-44B8-8527-20258E868688}" dt="2022-02-24T12:34:53.647" v="681" actId="478"/>
          <ac:spMkLst>
            <pc:docMk/>
            <pc:sldMk cId="3435652107" sldId="304"/>
            <ac:spMk id="8" creationId="{DF922DF2-4068-47C6-A366-6ED77FF7FBEE}"/>
          </ac:spMkLst>
        </pc:spChg>
      </pc:sldChg>
      <pc:sldChg chg="delSp modSp new mod">
        <pc:chgData name="Eleni Matechou" userId="5838976a-23f4-4a50-8ac6-be05de936b60" providerId="ADAL" clId="{919F4339-E5B4-44B8-8527-20258E868688}" dt="2022-02-25T10:46:18.175" v="1275" actId="20577"/>
        <pc:sldMkLst>
          <pc:docMk/>
          <pc:sldMk cId="3248973725" sldId="305"/>
        </pc:sldMkLst>
        <pc:spChg chg="mod">
          <ac:chgData name="Eleni Matechou" userId="5838976a-23f4-4a50-8ac6-be05de936b60" providerId="ADAL" clId="{919F4339-E5B4-44B8-8527-20258E868688}" dt="2022-02-24T12:47:41.587" v="807" actId="20577"/>
          <ac:spMkLst>
            <pc:docMk/>
            <pc:sldMk cId="3248973725" sldId="305"/>
            <ac:spMk id="2" creationId="{CA34CE11-18EF-41ED-BAD8-8CF65020FBC9}"/>
          </ac:spMkLst>
        </pc:spChg>
        <pc:spChg chg="mod">
          <ac:chgData name="Eleni Matechou" userId="5838976a-23f4-4a50-8ac6-be05de936b60" providerId="ADAL" clId="{919F4339-E5B4-44B8-8527-20258E868688}" dt="2022-02-25T10:46:18.175" v="1275" actId="20577"/>
          <ac:spMkLst>
            <pc:docMk/>
            <pc:sldMk cId="3248973725" sldId="305"/>
            <ac:spMk id="3" creationId="{BE2A086E-CAF2-4FF5-95D6-B2A56F9156D6}"/>
          </ac:spMkLst>
        </pc:spChg>
        <pc:spChg chg="del">
          <ac:chgData name="Eleni Matechou" userId="5838976a-23f4-4a50-8ac6-be05de936b60" providerId="ADAL" clId="{919F4339-E5B4-44B8-8527-20258E868688}" dt="2022-02-24T12:50:00.275" v="903" actId="478"/>
          <ac:spMkLst>
            <pc:docMk/>
            <pc:sldMk cId="3248973725" sldId="305"/>
            <ac:spMk id="4" creationId="{6738112C-0878-41AF-BB91-38851134A93E}"/>
          </ac:spMkLst>
        </pc:spChg>
      </pc:sldChg>
      <pc:sldChg chg="delSp modSp new mod">
        <pc:chgData name="Eleni Matechou" userId="5838976a-23f4-4a50-8ac6-be05de936b60" providerId="ADAL" clId="{919F4339-E5B4-44B8-8527-20258E868688}" dt="2022-03-01T10:04:19.947" v="2043" actId="20577"/>
        <pc:sldMkLst>
          <pc:docMk/>
          <pc:sldMk cId="2289767709" sldId="306"/>
        </pc:sldMkLst>
        <pc:spChg chg="mod">
          <ac:chgData name="Eleni Matechou" userId="5838976a-23f4-4a50-8ac6-be05de936b60" providerId="ADAL" clId="{919F4339-E5B4-44B8-8527-20258E868688}" dt="2022-03-01T10:04:19.947" v="2043" actId="20577"/>
          <ac:spMkLst>
            <pc:docMk/>
            <pc:sldMk cId="2289767709" sldId="306"/>
            <ac:spMk id="2" creationId="{660FD5E7-7E19-4D9A-A2D5-70A07E0B6C67}"/>
          </ac:spMkLst>
        </pc:spChg>
        <pc:spChg chg="mod">
          <ac:chgData name="Eleni Matechou" userId="5838976a-23f4-4a50-8ac6-be05de936b60" providerId="ADAL" clId="{919F4339-E5B4-44B8-8527-20258E868688}" dt="2022-02-25T10:46:30" v="1276" actId="255"/>
          <ac:spMkLst>
            <pc:docMk/>
            <pc:sldMk cId="2289767709" sldId="306"/>
            <ac:spMk id="3" creationId="{CD8B6C2F-F6C0-469D-8AF2-003DBBCBB012}"/>
          </ac:spMkLst>
        </pc:spChg>
        <pc:spChg chg="del">
          <ac:chgData name="Eleni Matechou" userId="5838976a-23f4-4a50-8ac6-be05de936b60" providerId="ADAL" clId="{919F4339-E5B4-44B8-8527-20258E868688}" dt="2022-02-24T12:49:54.305" v="902" actId="478"/>
          <ac:spMkLst>
            <pc:docMk/>
            <pc:sldMk cId="2289767709" sldId="306"/>
            <ac:spMk id="4" creationId="{5E1F224E-030A-4B97-A203-86694E6608FF}"/>
          </ac:spMkLst>
        </pc:spChg>
      </pc:sldChg>
      <pc:sldChg chg="addSp delSp modSp new mod">
        <pc:chgData name="Eleni Matechou" userId="5838976a-23f4-4a50-8ac6-be05de936b60" providerId="ADAL" clId="{919F4339-E5B4-44B8-8527-20258E868688}" dt="2022-03-01T10:04:27.268" v="2054" actId="20577"/>
        <pc:sldMkLst>
          <pc:docMk/>
          <pc:sldMk cId="3067374631" sldId="307"/>
        </pc:sldMkLst>
        <pc:spChg chg="mod">
          <ac:chgData name="Eleni Matechou" userId="5838976a-23f4-4a50-8ac6-be05de936b60" providerId="ADAL" clId="{919F4339-E5B4-44B8-8527-20258E868688}" dt="2022-03-01T10:04:27.268" v="2054" actId="20577"/>
          <ac:spMkLst>
            <pc:docMk/>
            <pc:sldMk cId="3067374631" sldId="307"/>
            <ac:spMk id="2" creationId="{DD759468-93B3-4C02-A2F5-DD6F7D72E2D3}"/>
          </ac:spMkLst>
        </pc:spChg>
        <pc:spChg chg="del">
          <ac:chgData name="Eleni Matechou" userId="5838976a-23f4-4a50-8ac6-be05de936b60" providerId="ADAL" clId="{919F4339-E5B4-44B8-8527-20258E868688}" dt="2022-02-24T12:53:31.407" v="920"/>
          <ac:spMkLst>
            <pc:docMk/>
            <pc:sldMk cId="3067374631" sldId="307"/>
            <ac:spMk id="3" creationId="{0E0D3C1D-0AE3-48D6-8DBC-5CD2CA59BF7B}"/>
          </ac:spMkLst>
        </pc:spChg>
        <pc:spChg chg="del mod">
          <ac:chgData name="Eleni Matechou" userId="5838976a-23f4-4a50-8ac6-be05de936b60" providerId="ADAL" clId="{919F4339-E5B4-44B8-8527-20258E868688}" dt="2022-02-24T12:53:53.581" v="925" actId="478"/>
          <ac:spMkLst>
            <pc:docMk/>
            <pc:sldMk cId="3067374631" sldId="307"/>
            <ac:spMk id="4" creationId="{4A680F55-E27D-4B10-8E73-FBC74F789B55}"/>
          </ac:spMkLst>
        </pc:spChg>
        <pc:picChg chg="add mod modCrop">
          <ac:chgData name="Eleni Matechou" userId="5838976a-23f4-4a50-8ac6-be05de936b60" providerId="ADAL" clId="{919F4339-E5B4-44B8-8527-20258E868688}" dt="2022-02-25T10:46:40.332" v="1279" actId="1076"/>
          <ac:picMkLst>
            <pc:docMk/>
            <pc:sldMk cId="3067374631" sldId="307"/>
            <ac:picMk id="6" creationId="{03580723-D735-428D-AA45-AD89E8B95D89}"/>
          </ac:picMkLst>
        </pc:picChg>
      </pc:sldChg>
      <pc:sldChg chg="addSp delSp modSp new mod">
        <pc:chgData name="Eleni Matechou" userId="5838976a-23f4-4a50-8ac6-be05de936b60" providerId="ADAL" clId="{919F4339-E5B4-44B8-8527-20258E868688}" dt="2022-03-01T10:04:31.809" v="2063" actId="20577"/>
        <pc:sldMkLst>
          <pc:docMk/>
          <pc:sldMk cId="1979541383" sldId="308"/>
        </pc:sldMkLst>
        <pc:spChg chg="mod">
          <ac:chgData name="Eleni Matechou" userId="5838976a-23f4-4a50-8ac6-be05de936b60" providerId="ADAL" clId="{919F4339-E5B4-44B8-8527-20258E868688}" dt="2022-03-01T10:04:31.809" v="2063" actId="20577"/>
          <ac:spMkLst>
            <pc:docMk/>
            <pc:sldMk cId="1979541383" sldId="308"/>
            <ac:spMk id="2" creationId="{3EC8554B-1445-4343-9CB5-379E57C0CA52}"/>
          </ac:spMkLst>
        </pc:spChg>
        <pc:spChg chg="del">
          <ac:chgData name="Eleni Matechou" userId="5838976a-23f4-4a50-8ac6-be05de936b60" providerId="ADAL" clId="{919F4339-E5B4-44B8-8527-20258E868688}" dt="2022-02-24T12:58:07.481" v="949"/>
          <ac:spMkLst>
            <pc:docMk/>
            <pc:sldMk cId="1979541383" sldId="308"/>
            <ac:spMk id="3" creationId="{8E25EA30-ED1B-4734-AB21-3B617BE8EFA4}"/>
          </ac:spMkLst>
        </pc:spChg>
        <pc:spChg chg="del">
          <ac:chgData name="Eleni Matechou" userId="5838976a-23f4-4a50-8ac6-be05de936b60" providerId="ADAL" clId="{919F4339-E5B4-44B8-8527-20258E868688}" dt="2022-02-24T16:22:29.150" v="950" actId="478"/>
          <ac:spMkLst>
            <pc:docMk/>
            <pc:sldMk cId="1979541383" sldId="308"/>
            <ac:spMk id="4" creationId="{DCEEA15C-840C-426D-98AF-41E3D919D486}"/>
          </ac:spMkLst>
        </pc:spChg>
        <pc:picChg chg="add mod modCrop">
          <ac:chgData name="Eleni Matechou" userId="5838976a-23f4-4a50-8ac6-be05de936b60" providerId="ADAL" clId="{919F4339-E5B4-44B8-8527-20258E868688}" dt="2022-02-25T10:32:38.017" v="986" actId="1076"/>
          <ac:picMkLst>
            <pc:docMk/>
            <pc:sldMk cId="1979541383" sldId="308"/>
            <ac:picMk id="6" creationId="{EBD9BCE3-472A-46BA-94E6-C565C5E0D2A6}"/>
          </ac:picMkLst>
        </pc:picChg>
      </pc:sldChg>
      <pc:sldChg chg="delSp modSp new mod">
        <pc:chgData name="Eleni Matechou" userId="5838976a-23f4-4a50-8ac6-be05de936b60" providerId="ADAL" clId="{919F4339-E5B4-44B8-8527-20258E868688}" dt="2022-02-25T10:44:52.245" v="1259" actId="255"/>
        <pc:sldMkLst>
          <pc:docMk/>
          <pc:sldMk cId="1395720657" sldId="309"/>
        </pc:sldMkLst>
        <pc:spChg chg="mod">
          <ac:chgData name="Eleni Matechou" userId="5838976a-23f4-4a50-8ac6-be05de936b60" providerId="ADAL" clId="{919F4339-E5B4-44B8-8527-20258E868688}" dt="2022-02-25T10:44:44.028" v="1258" actId="14100"/>
          <ac:spMkLst>
            <pc:docMk/>
            <pc:sldMk cId="1395720657" sldId="309"/>
            <ac:spMk id="2" creationId="{C4A70EFB-DB06-4B24-A904-96AE7652E47C}"/>
          </ac:spMkLst>
        </pc:spChg>
        <pc:spChg chg="mod">
          <ac:chgData name="Eleni Matechou" userId="5838976a-23f4-4a50-8ac6-be05de936b60" providerId="ADAL" clId="{919F4339-E5B4-44B8-8527-20258E868688}" dt="2022-02-25T10:44:52.245" v="1259" actId="255"/>
          <ac:spMkLst>
            <pc:docMk/>
            <pc:sldMk cId="1395720657" sldId="309"/>
            <ac:spMk id="3" creationId="{EC59CB68-71C9-4E0E-8233-F90D4B3275C0}"/>
          </ac:spMkLst>
        </pc:spChg>
        <pc:spChg chg="del">
          <ac:chgData name="Eleni Matechou" userId="5838976a-23f4-4a50-8ac6-be05de936b60" providerId="ADAL" clId="{919F4339-E5B4-44B8-8527-20258E868688}" dt="2022-02-25T10:42:09.882" v="1190" actId="478"/>
          <ac:spMkLst>
            <pc:docMk/>
            <pc:sldMk cId="1395720657" sldId="309"/>
            <ac:spMk id="4" creationId="{EDF38CB0-C7D7-4671-B484-0A95B095500E}"/>
          </ac:spMkLst>
        </pc:spChg>
        <pc:spChg chg="mod">
          <ac:chgData name="Eleni Matechou" userId="5838976a-23f4-4a50-8ac6-be05de936b60" providerId="ADAL" clId="{919F4339-E5B4-44B8-8527-20258E868688}" dt="2022-02-25T10:44:27.489" v="1244" actId="207"/>
          <ac:spMkLst>
            <pc:docMk/>
            <pc:sldMk cId="1395720657" sldId="309"/>
            <ac:spMk id="5" creationId="{527CDA07-217D-491E-A6E2-6215587C7838}"/>
          </ac:spMkLst>
        </pc:spChg>
      </pc:sldChg>
      <pc:sldChg chg="addSp delSp modSp new del mod">
        <pc:chgData name="Eleni Matechou" userId="5838976a-23f4-4a50-8ac6-be05de936b60" providerId="ADAL" clId="{919F4339-E5B4-44B8-8527-20258E868688}" dt="2022-03-01T09:38:12.902" v="1924" actId="47"/>
        <pc:sldMkLst>
          <pc:docMk/>
          <pc:sldMk cId="174558247" sldId="310"/>
        </pc:sldMkLst>
        <pc:spChg chg="del mod">
          <ac:chgData name="Eleni Matechou" userId="5838976a-23f4-4a50-8ac6-be05de936b60" providerId="ADAL" clId="{919F4339-E5B4-44B8-8527-20258E868688}" dt="2022-03-01T09:37:52.786" v="1922" actId="21"/>
          <ac:spMkLst>
            <pc:docMk/>
            <pc:sldMk cId="174558247" sldId="310"/>
            <ac:spMk id="2" creationId="{A0A77316-E3DB-4FF2-B59B-0EDE25E25220}"/>
          </ac:spMkLst>
        </pc:spChg>
        <pc:spChg chg="del">
          <ac:chgData name="Eleni Matechou" userId="5838976a-23f4-4a50-8ac6-be05de936b60" providerId="ADAL" clId="{919F4339-E5B4-44B8-8527-20258E868688}" dt="2022-03-01T09:37:52.786" v="1922" actId="21"/>
          <ac:spMkLst>
            <pc:docMk/>
            <pc:sldMk cId="174558247" sldId="310"/>
            <ac:spMk id="3" creationId="{0F6B91E5-C9D1-452A-B83B-4275A74EB614}"/>
          </ac:spMkLst>
        </pc:spChg>
        <pc:spChg chg="mod">
          <ac:chgData name="Eleni Matechou" userId="5838976a-23f4-4a50-8ac6-be05de936b60" providerId="ADAL" clId="{919F4339-E5B4-44B8-8527-20258E868688}" dt="2022-02-25T11:02:51.038" v="1497" actId="20577"/>
          <ac:spMkLst>
            <pc:docMk/>
            <pc:sldMk cId="174558247" sldId="310"/>
            <ac:spMk id="3" creationId="{94F089A1-9B2D-4213-A69D-C647E2E0A956}"/>
          </ac:spMkLst>
        </pc:spChg>
        <pc:spChg chg="add mod">
          <ac:chgData name="Eleni Matechou" userId="5838976a-23f4-4a50-8ac6-be05de936b60" providerId="ADAL" clId="{919F4339-E5B4-44B8-8527-20258E868688}" dt="2022-03-01T09:37:52.786" v="1922" actId="21"/>
          <ac:spMkLst>
            <pc:docMk/>
            <pc:sldMk cId="174558247" sldId="310"/>
            <ac:spMk id="5" creationId="{A4846555-C6F3-40F3-A1D6-0E64F975E835}"/>
          </ac:spMkLst>
        </pc:spChg>
        <pc:picChg chg="del">
          <ac:chgData name="Eleni Matechou" userId="5838976a-23f4-4a50-8ac6-be05de936b60" providerId="ADAL" clId="{919F4339-E5B4-44B8-8527-20258E868688}" dt="2022-03-01T09:37:52.786" v="1922" actId="21"/>
          <ac:picMkLst>
            <pc:docMk/>
            <pc:sldMk cId="174558247" sldId="310"/>
            <ac:picMk id="7" creationId="{1B22F1B6-F91C-447A-9F6E-3FE8DC29BE1E}"/>
          </ac:picMkLst>
        </pc:picChg>
      </pc:sldChg>
      <pc:sldChg chg="addSp delSp modSp new del mod">
        <pc:chgData name="Eleni Matechou" userId="5838976a-23f4-4a50-8ac6-be05de936b60" providerId="ADAL" clId="{919F4339-E5B4-44B8-8527-20258E868688}" dt="2022-03-01T09:39:16.539" v="1938" actId="47"/>
        <pc:sldMkLst>
          <pc:docMk/>
          <pc:sldMk cId="122737662" sldId="311"/>
        </pc:sldMkLst>
        <pc:picChg chg="add del mod modCrop">
          <ac:chgData name="Eleni Matechou" userId="5838976a-23f4-4a50-8ac6-be05de936b60" providerId="ADAL" clId="{919F4339-E5B4-44B8-8527-20258E868688}" dt="2022-03-01T09:39:03.664" v="1935" actId="21"/>
          <ac:picMkLst>
            <pc:docMk/>
            <pc:sldMk cId="122737662" sldId="311"/>
            <ac:picMk id="5" creationId="{94CBF4EC-CE99-4D5C-91DA-5BD98B0BB310}"/>
          </ac:picMkLst>
        </pc:picChg>
      </pc:sldChg>
      <pc:sldChg chg="delSp modSp new del mod">
        <pc:chgData name="Eleni Matechou" userId="5838976a-23f4-4a50-8ac6-be05de936b60" providerId="ADAL" clId="{919F4339-E5B4-44B8-8527-20258E868688}" dt="2022-03-01T09:53:10.209" v="2013" actId="47"/>
        <pc:sldMkLst>
          <pc:docMk/>
          <pc:sldMk cId="4239290088" sldId="312"/>
        </pc:sldMkLst>
        <pc:spChg chg="mod">
          <ac:chgData name="Eleni Matechou" userId="5838976a-23f4-4a50-8ac6-be05de936b60" providerId="ADAL" clId="{919F4339-E5B4-44B8-8527-20258E868688}" dt="2022-02-25T11:10:18.476" v="1865" actId="14100"/>
          <ac:spMkLst>
            <pc:docMk/>
            <pc:sldMk cId="4239290088" sldId="312"/>
            <ac:spMk id="2" creationId="{BD9458D8-9108-4628-B932-9762AFCEAA0A}"/>
          </ac:spMkLst>
        </pc:spChg>
        <pc:spChg chg="mod">
          <ac:chgData name="Eleni Matechou" userId="5838976a-23f4-4a50-8ac6-be05de936b60" providerId="ADAL" clId="{919F4339-E5B4-44B8-8527-20258E868688}" dt="2022-02-25T11:10:31.773" v="1891" actId="20577"/>
          <ac:spMkLst>
            <pc:docMk/>
            <pc:sldMk cId="4239290088" sldId="312"/>
            <ac:spMk id="3" creationId="{0AA498FF-E28D-4575-A17C-1AE3271B16CE}"/>
          </ac:spMkLst>
        </pc:spChg>
        <pc:spChg chg="del">
          <ac:chgData name="Eleni Matechou" userId="5838976a-23f4-4a50-8ac6-be05de936b60" providerId="ADAL" clId="{919F4339-E5B4-44B8-8527-20258E868688}" dt="2022-03-01T09:53:04.867" v="2011" actId="21"/>
          <ac:spMkLst>
            <pc:docMk/>
            <pc:sldMk cId="4239290088" sldId="312"/>
            <ac:spMk id="9" creationId="{D3E7145B-4655-42F2-803A-C9B620C247CB}"/>
          </ac:spMkLst>
        </pc:spChg>
        <pc:picChg chg="del">
          <ac:chgData name="Eleni Matechou" userId="5838976a-23f4-4a50-8ac6-be05de936b60" providerId="ADAL" clId="{919F4339-E5B4-44B8-8527-20258E868688}" dt="2022-03-01T09:51:53.454" v="1996" actId="21"/>
          <ac:picMkLst>
            <pc:docMk/>
            <pc:sldMk cId="4239290088" sldId="312"/>
            <ac:picMk id="10" creationId="{93A91015-A758-4684-A858-94B5DEBB24FE}"/>
          </ac:picMkLst>
        </pc:picChg>
        <pc:picChg chg="del mod ord">
          <ac:chgData name="Eleni Matechou" userId="5838976a-23f4-4a50-8ac6-be05de936b60" providerId="ADAL" clId="{919F4339-E5B4-44B8-8527-20258E868688}" dt="2022-03-01T09:53:04.867" v="2011" actId="21"/>
          <ac:picMkLst>
            <pc:docMk/>
            <pc:sldMk cId="4239290088" sldId="312"/>
            <ac:picMk id="11" creationId="{35A4378A-32CA-41D9-87D0-12316C8D310E}"/>
          </ac:picMkLst>
        </pc:picChg>
      </pc:sldChg>
      <pc:sldChg chg="addSp delSp modSp add mod">
        <pc:chgData name="Eleni Matechou" userId="5838976a-23f4-4a50-8ac6-be05de936b60" providerId="ADAL" clId="{919F4339-E5B4-44B8-8527-20258E868688}" dt="2022-03-01T10:11:50.951" v="2087" actId="20577"/>
        <pc:sldMkLst>
          <pc:docMk/>
          <pc:sldMk cId="744554183" sldId="313"/>
        </pc:sldMkLst>
        <pc:spChg chg="del">
          <ac:chgData name="Eleni Matechou" userId="5838976a-23f4-4a50-8ac6-be05de936b60" providerId="ADAL" clId="{919F4339-E5B4-44B8-8527-20258E868688}" dt="2022-03-01T09:35:43.904" v="1898" actId="478"/>
          <ac:spMkLst>
            <pc:docMk/>
            <pc:sldMk cId="744554183" sldId="313"/>
            <ac:spMk id="2" creationId="{88ED84C7-84A2-4353-BB88-3DA125A2238F}"/>
          </ac:spMkLst>
        </pc:spChg>
        <pc:spChg chg="del">
          <ac:chgData name="Eleni Matechou" userId="5838976a-23f4-4a50-8ac6-be05de936b60" providerId="ADAL" clId="{919F4339-E5B4-44B8-8527-20258E868688}" dt="2022-03-01T09:35:43.904" v="1898" actId="478"/>
          <ac:spMkLst>
            <pc:docMk/>
            <pc:sldMk cId="744554183" sldId="313"/>
            <ac:spMk id="3" creationId="{1C429524-E4D5-40DB-B705-C45FAD8B9789}"/>
          </ac:spMkLst>
        </pc:spChg>
        <pc:spChg chg="add del mod">
          <ac:chgData name="Eleni Matechou" userId="5838976a-23f4-4a50-8ac6-be05de936b60" providerId="ADAL" clId="{919F4339-E5B4-44B8-8527-20258E868688}" dt="2022-03-01T09:35:55.114" v="1901" actId="478"/>
          <ac:spMkLst>
            <pc:docMk/>
            <pc:sldMk cId="744554183" sldId="313"/>
            <ac:spMk id="4" creationId="{D3E5C850-75F6-47D4-A334-2583107C583B}"/>
          </ac:spMkLst>
        </pc:spChg>
        <pc:spChg chg="add del mod">
          <ac:chgData name="Eleni Matechou" userId="5838976a-23f4-4a50-8ac6-be05de936b60" providerId="ADAL" clId="{919F4339-E5B4-44B8-8527-20258E868688}" dt="2022-03-01T09:35:53.366" v="1900" actId="478"/>
          <ac:spMkLst>
            <pc:docMk/>
            <pc:sldMk cId="744554183" sldId="313"/>
            <ac:spMk id="5" creationId="{F47E67E0-9FE2-4D21-822E-AC743A2F3A84}"/>
          </ac:spMkLst>
        </pc:spChg>
        <pc:spChg chg="add del mod">
          <ac:chgData name="Eleni Matechou" userId="5838976a-23f4-4a50-8ac6-be05de936b60" providerId="ADAL" clId="{919F4339-E5B4-44B8-8527-20258E868688}" dt="2022-03-01T09:35:42.865" v="1897"/>
          <ac:spMkLst>
            <pc:docMk/>
            <pc:sldMk cId="744554183" sldId="313"/>
            <ac:spMk id="6" creationId="{87CB4E45-03BE-4A83-8690-636C0C20204A}"/>
          </ac:spMkLst>
        </pc:spChg>
        <pc:spChg chg="del">
          <ac:chgData name="Eleni Matechou" userId="5838976a-23f4-4a50-8ac6-be05de936b60" providerId="ADAL" clId="{919F4339-E5B4-44B8-8527-20258E868688}" dt="2022-03-01T09:35:43.904" v="1898" actId="478"/>
          <ac:spMkLst>
            <pc:docMk/>
            <pc:sldMk cId="744554183" sldId="313"/>
            <ac:spMk id="7" creationId="{7CCE6D7B-3176-4018-957F-A7E01637B7A9}"/>
          </ac:spMkLst>
        </pc:spChg>
        <pc:spChg chg="add del mod">
          <ac:chgData name="Eleni Matechou" userId="5838976a-23f4-4a50-8ac6-be05de936b60" providerId="ADAL" clId="{919F4339-E5B4-44B8-8527-20258E868688}" dt="2022-03-01T09:35:42.865" v="1897"/>
          <ac:spMkLst>
            <pc:docMk/>
            <pc:sldMk cId="744554183" sldId="313"/>
            <ac:spMk id="8" creationId="{80A91D32-E2B4-439E-8FA1-596563DD2381}"/>
          </ac:spMkLst>
        </pc:spChg>
        <pc:spChg chg="add mod">
          <ac:chgData name="Eleni Matechou" userId="5838976a-23f4-4a50-8ac6-be05de936b60" providerId="ADAL" clId="{919F4339-E5B4-44B8-8527-20258E868688}" dt="2022-03-01T10:11:36.889" v="2084" actId="2711"/>
          <ac:spMkLst>
            <pc:docMk/>
            <pc:sldMk cId="744554183" sldId="313"/>
            <ac:spMk id="10" creationId="{7F3CAA9D-93A7-41C4-A7A0-1FD600FEC2A6}"/>
          </ac:spMkLst>
        </pc:spChg>
        <pc:spChg chg="add mod">
          <ac:chgData name="Eleni Matechou" userId="5838976a-23f4-4a50-8ac6-be05de936b60" providerId="ADAL" clId="{919F4339-E5B4-44B8-8527-20258E868688}" dt="2022-03-01T10:11:50.951" v="2087" actId="20577"/>
          <ac:spMkLst>
            <pc:docMk/>
            <pc:sldMk cId="744554183" sldId="313"/>
            <ac:spMk id="11" creationId="{36B820EF-055B-4C15-96DF-B0B0936431D6}"/>
          </ac:spMkLst>
        </pc:spChg>
        <pc:picChg chg="del">
          <ac:chgData name="Eleni Matechou" userId="5838976a-23f4-4a50-8ac6-be05de936b60" providerId="ADAL" clId="{919F4339-E5B4-44B8-8527-20258E868688}" dt="2022-03-01T09:35:43.904" v="1898" actId="478"/>
          <ac:picMkLst>
            <pc:docMk/>
            <pc:sldMk cId="744554183" sldId="313"/>
            <ac:picMk id="2051" creationId="{ACD71CE5-0850-4A76-B68D-B85148529F7A}"/>
          </ac:picMkLst>
        </pc:picChg>
      </pc:sldChg>
      <pc:sldChg chg="addSp delSp modSp add mod">
        <pc:chgData name="Eleni Matechou" userId="5838976a-23f4-4a50-8ac6-be05de936b60" providerId="ADAL" clId="{919F4339-E5B4-44B8-8527-20258E868688}" dt="2022-03-07T14:29:09.500" v="4915" actId="20577"/>
        <pc:sldMkLst>
          <pc:docMk/>
          <pc:sldMk cId="3816777602" sldId="314"/>
        </pc:sldMkLst>
        <pc:spChg chg="add mod">
          <ac:chgData name="Eleni Matechou" userId="5838976a-23f4-4a50-8ac6-be05de936b60" providerId="ADAL" clId="{919F4339-E5B4-44B8-8527-20258E868688}" dt="2022-03-01T10:12:16.958" v="2103" actId="20577"/>
          <ac:spMkLst>
            <pc:docMk/>
            <pc:sldMk cId="3816777602" sldId="314"/>
            <ac:spMk id="4" creationId="{A324F69B-7D3C-482F-AA44-27E36B39C52A}"/>
          </ac:spMkLst>
        </pc:spChg>
        <pc:spChg chg="add mod">
          <ac:chgData name="Eleni Matechou" userId="5838976a-23f4-4a50-8ac6-be05de936b60" providerId="ADAL" clId="{919F4339-E5B4-44B8-8527-20258E868688}" dt="2022-03-07T14:29:09.500" v="4915" actId="20577"/>
          <ac:spMkLst>
            <pc:docMk/>
            <pc:sldMk cId="3816777602" sldId="314"/>
            <ac:spMk id="5" creationId="{AF1E7474-1355-4806-904D-B827B071DC6B}"/>
          </ac:spMkLst>
        </pc:spChg>
        <pc:spChg chg="del">
          <ac:chgData name="Eleni Matechou" userId="5838976a-23f4-4a50-8ac6-be05de936b60" providerId="ADAL" clId="{919F4339-E5B4-44B8-8527-20258E868688}" dt="2022-03-01T09:36:34.723" v="1909" actId="478"/>
          <ac:spMkLst>
            <pc:docMk/>
            <pc:sldMk cId="3816777602" sldId="314"/>
            <ac:spMk id="10" creationId="{7F3CAA9D-93A7-41C4-A7A0-1FD600FEC2A6}"/>
          </ac:spMkLst>
        </pc:spChg>
        <pc:spChg chg="del">
          <ac:chgData name="Eleni Matechou" userId="5838976a-23f4-4a50-8ac6-be05de936b60" providerId="ADAL" clId="{919F4339-E5B4-44B8-8527-20258E868688}" dt="2022-03-01T09:36:34.723" v="1909" actId="478"/>
          <ac:spMkLst>
            <pc:docMk/>
            <pc:sldMk cId="3816777602" sldId="314"/>
            <ac:spMk id="11" creationId="{36B820EF-055B-4C15-96DF-B0B0936431D6}"/>
          </ac:spMkLst>
        </pc:spChg>
        <pc:picChg chg="add mod">
          <ac:chgData name="Eleni Matechou" userId="5838976a-23f4-4a50-8ac6-be05de936b60" providerId="ADAL" clId="{919F4339-E5B4-44B8-8527-20258E868688}" dt="2022-03-01T10:12:02.521" v="2088" actId="14100"/>
          <ac:picMkLst>
            <pc:docMk/>
            <pc:sldMk cId="3816777602" sldId="314"/>
            <ac:picMk id="6" creationId="{F8375970-D1D6-4ABD-B134-F18D554DBFF6}"/>
          </ac:picMkLst>
        </pc:picChg>
      </pc:sldChg>
      <pc:sldChg chg="addSp delSp modSp add mod">
        <pc:chgData name="Eleni Matechou" userId="5838976a-23f4-4a50-8ac6-be05de936b60" providerId="ADAL" clId="{919F4339-E5B4-44B8-8527-20258E868688}" dt="2022-03-01T10:12:25.504" v="2115" actId="20577"/>
        <pc:sldMkLst>
          <pc:docMk/>
          <pc:sldMk cId="2287049678" sldId="315"/>
        </pc:sldMkLst>
        <pc:spChg chg="add del mod">
          <ac:chgData name="Eleni Matechou" userId="5838976a-23f4-4a50-8ac6-be05de936b60" providerId="ADAL" clId="{919F4339-E5B4-44B8-8527-20258E868688}" dt="2022-03-01T09:37:16.351" v="1917" actId="478"/>
          <ac:spMkLst>
            <pc:docMk/>
            <pc:sldMk cId="2287049678" sldId="315"/>
            <ac:spMk id="3" creationId="{B161956A-C233-49F8-AFA2-07B9AB9848D0}"/>
          </ac:spMkLst>
        </pc:spChg>
        <pc:spChg chg="del">
          <ac:chgData name="Eleni Matechou" userId="5838976a-23f4-4a50-8ac6-be05de936b60" providerId="ADAL" clId="{919F4339-E5B4-44B8-8527-20258E868688}" dt="2022-03-01T09:37:01.492" v="1914" actId="478"/>
          <ac:spMkLst>
            <pc:docMk/>
            <pc:sldMk cId="2287049678" sldId="315"/>
            <ac:spMk id="4" creationId="{A324F69B-7D3C-482F-AA44-27E36B39C52A}"/>
          </ac:spMkLst>
        </pc:spChg>
        <pc:spChg chg="del">
          <ac:chgData name="Eleni Matechou" userId="5838976a-23f4-4a50-8ac6-be05de936b60" providerId="ADAL" clId="{919F4339-E5B4-44B8-8527-20258E868688}" dt="2022-03-01T09:37:01.492" v="1914" actId="478"/>
          <ac:spMkLst>
            <pc:docMk/>
            <pc:sldMk cId="2287049678" sldId="315"/>
            <ac:spMk id="5" creationId="{AF1E7474-1355-4806-904D-B827B071DC6B}"/>
          </ac:spMkLst>
        </pc:spChg>
        <pc:spChg chg="add del mod">
          <ac:chgData name="Eleni Matechou" userId="5838976a-23f4-4a50-8ac6-be05de936b60" providerId="ADAL" clId="{919F4339-E5B4-44B8-8527-20258E868688}" dt="2022-03-01T09:37:18.093" v="1918" actId="478"/>
          <ac:spMkLst>
            <pc:docMk/>
            <pc:sldMk cId="2287049678" sldId="315"/>
            <ac:spMk id="8" creationId="{EA1F0077-128D-426A-BF37-A21523399BA1}"/>
          </ac:spMkLst>
        </pc:spChg>
        <pc:spChg chg="add mod">
          <ac:chgData name="Eleni Matechou" userId="5838976a-23f4-4a50-8ac6-be05de936b60" providerId="ADAL" clId="{919F4339-E5B4-44B8-8527-20258E868688}" dt="2022-03-01T10:12:25.504" v="2115" actId="20577"/>
          <ac:spMkLst>
            <pc:docMk/>
            <pc:sldMk cId="2287049678" sldId="315"/>
            <ac:spMk id="9" creationId="{874DCE74-5743-4F04-ABB2-80BA62B8F90F}"/>
          </ac:spMkLst>
        </pc:spChg>
        <pc:spChg chg="add mod">
          <ac:chgData name="Eleni Matechou" userId="5838976a-23f4-4a50-8ac6-be05de936b60" providerId="ADAL" clId="{919F4339-E5B4-44B8-8527-20258E868688}" dt="2022-03-01T09:37:07.557" v="1916"/>
          <ac:spMkLst>
            <pc:docMk/>
            <pc:sldMk cId="2287049678" sldId="315"/>
            <ac:spMk id="10" creationId="{AC453FDD-DD65-417E-A388-C693024A7B24}"/>
          </ac:spMkLst>
        </pc:spChg>
        <pc:picChg chg="del">
          <ac:chgData name="Eleni Matechou" userId="5838976a-23f4-4a50-8ac6-be05de936b60" providerId="ADAL" clId="{919F4339-E5B4-44B8-8527-20258E868688}" dt="2022-03-01T09:37:01.492" v="1914" actId="478"/>
          <ac:picMkLst>
            <pc:docMk/>
            <pc:sldMk cId="2287049678" sldId="315"/>
            <ac:picMk id="6" creationId="{F8375970-D1D6-4ABD-B134-F18D554DBFF6}"/>
          </ac:picMkLst>
        </pc:picChg>
        <pc:picChg chg="add mod">
          <ac:chgData name="Eleni Matechou" userId="5838976a-23f4-4a50-8ac6-be05de936b60" providerId="ADAL" clId="{919F4339-E5B4-44B8-8527-20258E868688}" dt="2022-03-01T10:12:07.125" v="2089" actId="14100"/>
          <ac:picMkLst>
            <pc:docMk/>
            <pc:sldMk cId="2287049678" sldId="315"/>
            <ac:picMk id="11" creationId="{916711BD-9FDA-478A-98EF-584DC80A9835}"/>
          </ac:picMkLst>
        </pc:picChg>
      </pc:sldChg>
      <pc:sldChg chg="addSp delSp modSp add mod">
        <pc:chgData name="Eleni Matechou" userId="5838976a-23f4-4a50-8ac6-be05de936b60" providerId="ADAL" clId="{919F4339-E5B4-44B8-8527-20258E868688}" dt="2022-03-07T14:38:28.574" v="5022" actId="20577"/>
        <pc:sldMkLst>
          <pc:docMk/>
          <pc:sldMk cId="1639801190" sldId="316"/>
        </pc:sldMkLst>
        <pc:spChg chg="add mod">
          <ac:chgData name="Eleni Matechou" userId="5838976a-23f4-4a50-8ac6-be05de936b60" providerId="ADAL" clId="{919F4339-E5B4-44B8-8527-20258E868688}" dt="2022-03-01T09:37:55.690" v="1923"/>
          <ac:spMkLst>
            <pc:docMk/>
            <pc:sldMk cId="1639801190" sldId="316"/>
            <ac:spMk id="5" creationId="{597910D6-C08F-4E55-8346-55B30BBB9477}"/>
          </ac:spMkLst>
        </pc:spChg>
        <pc:spChg chg="add mod">
          <ac:chgData name="Eleni Matechou" userId="5838976a-23f4-4a50-8ac6-be05de936b60" providerId="ADAL" clId="{919F4339-E5B4-44B8-8527-20258E868688}" dt="2022-03-07T14:38:28.574" v="5022" actId="20577"/>
          <ac:spMkLst>
            <pc:docMk/>
            <pc:sldMk cId="1639801190" sldId="316"/>
            <ac:spMk id="7" creationId="{73ED23B4-6E16-405E-869B-F080A0DBF6C7}"/>
          </ac:spMkLst>
        </pc:spChg>
        <pc:spChg chg="del">
          <ac:chgData name="Eleni Matechou" userId="5838976a-23f4-4a50-8ac6-be05de936b60" providerId="ADAL" clId="{919F4339-E5B4-44B8-8527-20258E868688}" dt="2022-03-01T09:37:47.009" v="1921" actId="478"/>
          <ac:spMkLst>
            <pc:docMk/>
            <pc:sldMk cId="1639801190" sldId="316"/>
            <ac:spMk id="9" creationId="{874DCE74-5743-4F04-ABB2-80BA62B8F90F}"/>
          </ac:spMkLst>
        </pc:spChg>
        <pc:spChg chg="del">
          <ac:chgData name="Eleni Matechou" userId="5838976a-23f4-4a50-8ac6-be05de936b60" providerId="ADAL" clId="{919F4339-E5B4-44B8-8527-20258E868688}" dt="2022-03-01T09:37:47.009" v="1921" actId="478"/>
          <ac:spMkLst>
            <pc:docMk/>
            <pc:sldMk cId="1639801190" sldId="316"/>
            <ac:spMk id="10" creationId="{AC453FDD-DD65-417E-A388-C693024A7B24}"/>
          </ac:spMkLst>
        </pc:spChg>
        <pc:picChg chg="add mod">
          <ac:chgData name="Eleni Matechou" userId="5838976a-23f4-4a50-8ac6-be05de936b60" providerId="ADAL" clId="{919F4339-E5B4-44B8-8527-20258E868688}" dt="2022-03-01T09:37:55.690" v="1923"/>
          <ac:picMkLst>
            <pc:docMk/>
            <pc:sldMk cId="1639801190" sldId="316"/>
            <ac:picMk id="6" creationId="{A276C189-D07B-4215-8CFF-29FA6BB896E1}"/>
          </ac:picMkLst>
        </pc:picChg>
        <pc:picChg chg="del">
          <ac:chgData name="Eleni Matechou" userId="5838976a-23f4-4a50-8ac6-be05de936b60" providerId="ADAL" clId="{919F4339-E5B4-44B8-8527-20258E868688}" dt="2022-03-01T09:37:47.009" v="1921" actId="478"/>
          <ac:picMkLst>
            <pc:docMk/>
            <pc:sldMk cId="1639801190" sldId="316"/>
            <ac:picMk id="11" creationId="{916711BD-9FDA-478A-98EF-584DC80A9835}"/>
          </ac:picMkLst>
        </pc:picChg>
      </pc:sldChg>
      <pc:sldChg chg="addSp delSp modSp add mod">
        <pc:chgData name="Eleni Matechou" userId="5838976a-23f4-4a50-8ac6-be05de936b60" providerId="ADAL" clId="{919F4339-E5B4-44B8-8527-20258E868688}" dt="2022-03-04T12:52:50.422" v="4506" actId="20577"/>
        <pc:sldMkLst>
          <pc:docMk/>
          <pc:sldMk cId="4000726201" sldId="317"/>
        </pc:sldMkLst>
        <pc:spChg chg="add del mod">
          <ac:chgData name="Eleni Matechou" userId="5838976a-23f4-4a50-8ac6-be05de936b60" providerId="ADAL" clId="{919F4339-E5B4-44B8-8527-20258E868688}" dt="2022-03-01T09:38:42.963" v="1931" actId="478"/>
          <ac:spMkLst>
            <pc:docMk/>
            <pc:sldMk cId="4000726201" sldId="317"/>
            <ac:spMk id="3" creationId="{D22C159C-186F-4A2A-928C-5D4A16CD59FB}"/>
          </ac:spMkLst>
        </pc:spChg>
        <pc:spChg chg="del">
          <ac:chgData name="Eleni Matechou" userId="5838976a-23f4-4a50-8ac6-be05de936b60" providerId="ADAL" clId="{919F4339-E5B4-44B8-8527-20258E868688}" dt="2022-03-01T09:38:21.748" v="1926" actId="478"/>
          <ac:spMkLst>
            <pc:docMk/>
            <pc:sldMk cId="4000726201" sldId="317"/>
            <ac:spMk id="5" creationId="{597910D6-C08F-4E55-8346-55B30BBB9477}"/>
          </ac:spMkLst>
        </pc:spChg>
        <pc:spChg chg="del">
          <ac:chgData name="Eleni Matechou" userId="5838976a-23f4-4a50-8ac6-be05de936b60" providerId="ADAL" clId="{919F4339-E5B4-44B8-8527-20258E868688}" dt="2022-03-01T09:38:21.748" v="1926" actId="478"/>
          <ac:spMkLst>
            <pc:docMk/>
            <pc:sldMk cId="4000726201" sldId="317"/>
            <ac:spMk id="7" creationId="{73ED23B4-6E16-405E-869B-F080A0DBF6C7}"/>
          </ac:spMkLst>
        </pc:spChg>
        <pc:spChg chg="add mod">
          <ac:chgData name="Eleni Matechou" userId="5838976a-23f4-4a50-8ac6-be05de936b60" providerId="ADAL" clId="{919F4339-E5B4-44B8-8527-20258E868688}" dt="2022-03-04T12:52:50.422" v="4506" actId="20577"/>
          <ac:spMkLst>
            <pc:docMk/>
            <pc:sldMk cId="4000726201" sldId="317"/>
            <ac:spMk id="8" creationId="{3294DBBB-AE44-4D23-B41F-43B95CFD4E9A}"/>
          </ac:spMkLst>
        </pc:spChg>
        <pc:spChg chg="add del mod">
          <ac:chgData name="Eleni Matechou" userId="5838976a-23f4-4a50-8ac6-be05de936b60" providerId="ADAL" clId="{919F4339-E5B4-44B8-8527-20258E868688}" dt="2022-03-01T10:14:16.474" v="2202" actId="20577"/>
          <ac:spMkLst>
            <pc:docMk/>
            <pc:sldMk cId="4000726201" sldId="317"/>
            <ac:spMk id="9" creationId="{AD68CDE5-1645-4F35-84DA-6FC923503601}"/>
          </ac:spMkLst>
        </pc:spChg>
        <pc:spChg chg="add del mod">
          <ac:chgData name="Eleni Matechou" userId="5838976a-23f4-4a50-8ac6-be05de936b60" providerId="ADAL" clId="{919F4339-E5B4-44B8-8527-20258E868688}" dt="2022-03-01T09:38:37.117" v="1930" actId="478"/>
          <ac:spMkLst>
            <pc:docMk/>
            <pc:sldMk cId="4000726201" sldId="317"/>
            <ac:spMk id="10" creationId="{FDCB55C5-C619-40E0-B7A7-044EAF96D1E7}"/>
          </ac:spMkLst>
        </pc:spChg>
        <pc:picChg chg="del">
          <ac:chgData name="Eleni Matechou" userId="5838976a-23f4-4a50-8ac6-be05de936b60" providerId="ADAL" clId="{919F4339-E5B4-44B8-8527-20258E868688}" dt="2022-03-01T09:38:21.748" v="1926" actId="478"/>
          <ac:picMkLst>
            <pc:docMk/>
            <pc:sldMk cId="4000726201" sldId="317"/>
            <ac:picMk id="6" creationId="{A276C189-D07B-4215-8CFF-29FA6BB896E1}"/>
          </ac:picMkLst>
        </pc:picChg>
      </pc:sldChg>
      <pc:sldChg chg="addSp delSp modSp add mod">
        <pc:chgData name="Eleni Matechou" userId="5838976a-23f4-4a50-8ac6-be05de936b60" providerId="ADAL" clId="{919F4339-E5B4-44B8-8527-20258E868688}" dt="2022-03-07T14:39:52.850" v="5031" actId="1076"/>
        <pc:sldMkLst>
          <pc:docMk/>
          <pc:sldMk cId="3079138926" sldId="318"/>
        </pc:sldMkLst>
        <pc:spChg chg="add mod">
          <ac:chgData name="Eleni Matechou" userId="5838976a-23f4-4a50-8ac6-be05de936b60" providerId="ADAL" clId="{919F4339-E5B4-44B8-8527-20258E868688}" dt="2022-03-07T14:39:52.850" v="5031" actId="1076"/>
          <ac:spMkLst>
            <pc:docMk/>
            <pc:sldMk cId="3079138926" sldId="318"/>
            <ac:spMk id="5" creationId="{CF8325CC-A005-4B45-87F4-248ADFE01251}"/>
          </ac:spMkLst>
        </pc:spChg>
        <pc:spChg chg="del mod">
          <ac:chgData name="Eleni Matechou" userId="5838976a-23f4-4a50-8ac6-be05de936b60" providerId="ADAL" clId="{919F4339-E5B4-44B8-8527-20258E868688}" dt="2022-03-01T09:39:14.465" v="1937" actId="478"/>
          <ac:spMkLst>
            <pc:docMk/>
            <pc:sldMk cId="3079138926" sldId="318"/>
            <ac:spMk id="9" creationId="{AD68CDE5-1645-4F35-84DA-6FC923503601}"/>
          </ac:spMkLst>
        </pc:spChg>
        <pc:picChg chg="add mod ord">
          <ac:chgData name="Eleni Matechou" userId="5838976a-23f4-4a50-8ac6-be05de936b60" providerId="ADAL" clId="{919F4339-E5B4-44B8-8527-20258E868688}" dt="2022-03-07T14:39:39.645" v="5026" actId="167"/>
          <ac:picMkLst>
            <pc:docMk/>
            <pc:sldMk cId="3079138926" sldId="318"/>
            <ac:picMk id="4" creationId="{C3969E49-3D5D-4975-BE82-B5C5F77013B4}"/>
          </ac:picMkLst>
        </pc:picChg>
      </pc:sldChg>
      <pc:sldChg chg="addSp delSp modSp add mod">
        <pc:chgData name="Eleni Matechou" userId="5838976a-23f4-4a50-8ac6-be05de936b60" providerId="ADAL" clId="{919F4339-E5B4-44B8-8527-20258E868688}" dt="2022-03-07T14:40:09.620" v="5032" actId="1076"/>
        <pc:sldMkLst>
          <pc:docMk/>
          <pc:sldMk cId="792691044" sldId="319"/>
        </pc:sldMkLst>
        <pc:spChg chg="add mod">
          <ac:chgData name="Eleni Matechou" userId="5838976a-23f4-4a50-8ac6-be05de936b60" providerId="ADAL" clId="{919F4339-E5B4-44B8-8527-20258E868688}" dt="2022-03-01T09:39:34.393" v="1942"/>
          <ac:spMkLst>
            <pc:docMk/>
            <pc:sldMk cId="792691044" sldId="319"/>
            <ac:spMk id="5" creationId="{CE90A492-956F-4B1F-BEED-1D0A68894FE0}"/>
          </ac:spMkLst>
        </pc:spChg>
        <pc:spChg chg="add mod">
          <ac:chgData name="Eleni Matechou" userId="5838976a-23f4-4a50-8ac6-be05de936b60" providerId="ADAL" clId="{919F4339-E5B4-44B8-8527-20258E868688}" dt="2022-03-07T14:40:09.620" v="5032" actId="1076"/>
          <ac:spMkLst>
            <pc:docMk/>
            <pc:sldMk cId="792691044" sldId="319"/>
            <ac:spMk id="6" creationId="{02847C87-2D69-417A-AE6F-C6C08D325FCB}"/>
          </ac:spMkLst>
        </pc:spChg>
        <pc:spChg chg="del">
          <ac:chgData name="Eleni Matechou" userId="5838976a-23f4-4a50-8ac6-be05de936b60" providerId="ADAL" clId="{919F4339-E5B4-44B8-8527-20258E868688}" dt="2022-03-01T09:39:25.846" v="1940" actId="478"/>
          <ac:spMkLst>
            <pc:docMk/>
            <pc:sldMk cId="792691044" sldId="319"/>
            <ac:spMk id="8" creationId="{3294DBBB-AE44-4D23-B41F-43B95CFD4E9A}"/>
          </ac:spMkLst>
        </pc:spChg>
        <pc:picChg chg="del">
          <ac:chgData name="Eleni Matechou" userId="5838976a-23f4-4a50-8ac6-be05de936b60" providerId="ADAL" clId="{919F4339-E5B4-44B8-8527-20258E868688}" dt="2022-03-01T09:39:25.846" v="1940" actId="478"/>
          <ac:picMkLst>
            <pc:docMk/>
            <pc:sldMk cId="792691044" sldId="319"/>
            <ac:picMk id="4" creationId="{C3969E49-3D5D-4975-BE82-B5C5F77013B4}"/>
          </ac:picMkLst>
        </pc:picChg>
        <pc:picChg chg="add mod">
          <ac:chgData name="Eleni Matechou" userId="5838976a-23f4-4a50-8ac6-be05de936b60" providerId="ADAL" clId="{919F4339-E5B4-44B8-8527-20258E868688}" dt="2022-03-01T09:41:34.171" v="1984" actId="1076"/>
          <ac:picMkLst>
            <pc:docMk/>
            <pc:sldMk cId="792691044" sldId="319"/>
            <ac:picMk id="7" creationId="{466D42FF-94D6-48D4-B187-711956727BE2}"/>
          </ac:picMkLst>
        </pc:picChg>
      </pc:sldChg>
      <pc:sldChg chg="addSp delSp modSp add mod">
        <pc:chgData name="Eleni Matechou" userId="5838976a-23f4-4a50-8ac6-be05de936b60" providerId="ADAL" clId="{919F4339-E5B4-44B8-8527-20258E868688}" dt="2022-03-03T11:51:37.166" v="3794" actId="20577"/>
        <pc:sldMkLst>
          <pc:docMk/>
          <pc:sldMk cId="1518256705" sldId="320"/>
        </pc:sldMkLst>
        <pc:spChg chg="del mod">
          <ac:chgData name="Eleni Matechou" userId="5838976a-23f4-4a50-8ac6-be05de936b60" providerId="ADAL" clId="{919F4339-E5B4-44B8-8527-20258E868688}" dt="2022-03-01T09:41:52.183" v="1989" actId="478"/>
          <ac:spMkLst>
            <pc:docMk/>
            <pc:sldMk cId="1518256705" sldId="320"/>
            <ac:spMk id="5" creationId="{CE90A492-956F-4B1F-BEED-1D0A68894FE0}"/>
          </ac:spMkLst>
        </pc:spChg>
        <pc:spChg chg="del mod">
          <ac:chgData name="Eleni Matechou" userId="5838976a-23f4-4a50-8ac6-be05de936b60" providerId="ADAL" clId="{919F4339-E5B4-44B8-8527-20258E868688}" dt="2022-03-01T09:41:54.918" v="1990" actId="478"/>
          <ac:spMkLst>
            <pc:docMk/>
            <pc:sldMk cId="1518256705" sldId="320"/>
            <ac:spMk id="6" creationId="{02847C87-2D69-417A-AE6F-C6C08D325FCB}"/>
          </ac:spMkLst>
        </pc:spChg>
        <pc:spChg chg="add mod">
          <ac:chgData name="Eleni Matechou" userId="5838976a-23f4-4a50-8ac6-be05de936b60" providerId="ADAL" clId="{919F4339-E5B4-44B8-8527-20258E868688}" dt="2022-03-01T09:51:32.794" v="1992"/>
          <ac:spMkLst>
            <pc:docMk/>
            <pc:sldMk cId="1518256705" sldId="320"/>
            <ac:spMk id="8" creationId="{D7BBA1E3-32AF-4DB4-A11D-00FB35B8458A}"/>
          </ac:spMkLst>
        </pc:spChg>
        <pc:spChg chg="add mod">
          <ac:chgData name="Eleni Matechou" userId="5838976a-23f4-4a50-8ac6-be05de936b60" providerId="ADAL" clId="{919F4339-E5B4-44B8-8527-20258E868688}" dt="2022-03-03T11:51:37.166" v="3794" actId="20577"/>
          <ac:spMkLst>
            <pc:docMk/>
            <pc:sldMk cId="1518256705" sldId="320"/>
            <ac:spMk id="9" creationId="{133996E2-F10E-4592-87EA-C102676053DA}"/>
          </ac:spMkLst>
        </pc:spChg>
        <pc:picChg chg="del">
          <ac:chgData name="Eleni Matechou" userId="5838976a-23f4-4a50-8ac6-be05de936b60" providerId="ADAL" clId="{919F4339-E5B4-44B8-8527-20258E868688}" dt="2022-03-01T09:41:45.240" v="1987" actId="478"/>
          <ac:picMkLst>
            <pc:docMk/>
            <pc:sldMk cId="1518256705" sldId="320"/>
            <ac:picMk id="7" creationId="{466D42FF-94D6-48D4-B187-711956727BE2}"/>
          </ac:picMkLst>
        </pc:picChg>
        <pc:picChg chg="add mod">
          <ac:chgData name="Eleni Matechou" userId="5838976a-23f4-4a50-8ac6-be05de936b60" providerId="ADAL" clId="{919F4339-E5B4-44B8-8527-20258E868688}" dt="2022-03-01T10:16:39.906" v="2385" actId="1076"/>
          <ac:picMkLst>
            <pc:docMk/>
            <pc:sldMk cId="1518256705" sldId="320"/>
            <ac:picMk id="10" creationId="{4617D9DF-FF34-4BFA-B115-20A4304A6613}"/>
          </ac:picMkLst>
        </pc:picChg>
      </pc:sldChg>
      <pc:sldChg chg="addSp delSp modSp add mod">
        <pc:chgData name="Eleni Matechou" userId="5838976a-23f4-4a50-8ac6-be05de936b60" providerId="ADAL" clId="{919F4339-E5B4-44B8-8527-20258E868688}" dt="2022-03-03T15:17:58.063" v="4231" actId="1036"/>
        <pc:sldMkLst>
          <pc:docMk/>
          <pc:sldMk cId="433726372" sldId="321"/>
        </pc:sldMkLst>
        <pc:spChg chg="add del mod">
          <ac:chgData name="Eleni Matechou" userId="5838976a-23f4-4a50-8ac6-be05de936b60" providerId="ADAL" clId="{919F4339-E5B4-44B8-8527-20258E868688}" dt="2022-03-01T09:52:07.104" v="2001" actId="478"/>
          <ac:spMkLst>
            <pc:docMk/>
            <pc:sldMk cId="433726372" sldId="321"/>
            <ac:spMk id="3" creationId="{F6D729F2-9E92-4B67-92AA-06CAF68D9321}"/>
          </ac:spMkLst>
        </pc:spChg>
        <pc:spChg chg="add mod">
          <ac:chgData name="Eleni Matechou" userId="5838976a-23f4-4a50-8ac6-be05de936b60" providerId="ADAL" clId="{919F4339-E5B4-44B8-8527-20258E868688}" dt="2022-03-01T09:51:45.927" v="1995" actId="478"/>
          <ac:spMkLst>
            <pc:docMk/>
            <pc:sldMk cId="433726372" sldId="321"/>
            <ac:spMk id="5" creationId="{AE3FE974-899F-4184-BFC0-A0DE179B294D}"/>
          </ac:spMkLst>
        </pc:spChg>
        <pc:spChg chg="mod">
          <ac:chgData name="Eleni Matechou" userId="5838976a-23f4-4a50-8ac6-be05de936b60" providerId="ADAL" clId="{919F4339-E5B4-44B8-8527-20258E868688}" dt="2022-03-03T09:33:19.878" v="3402" actId="20577"/>
          <ac:spMkLst>
            <pc:docMk/>
            <pc:sldMk cId="433726372" sldId="321"/>
            <ac:spMk id="5" creationId="{D4C91847-F722-4AC1-B1D0-FBCA1816FB79}"/>
          </ac:spMkLst>
        </pc:spChg>
        <pc:spChg chg="del">
          <ac:chgData name="Eleni Matechou" userId="5838976a-23f4-4a50-8ac6-be05de936b60" providerId="ADAL" clId="{919F4339-E5B4-44B8-8527-20258E868688}" dt="2022-03-01T09:51:45.927" v="1995" actId="478"/>
          <ac:spMkLst>
            <pc:docMk/>
            <pc:sldMk cId="433726372" sldId="321"/>
            <ac:spMk id="8" creationId="{D7BBA1E3-32AF-4DB4-A11D-00FB35B8458A}"/>
          </ac:spMkLst>
        </pc:spChg>
        <pc:spChg chg="del">
          <ac:chgData name="Eleni Matechou" userId="5838976a-23f4-4a50-8ac6-be05de936b60" providerId="ADAL" clId="{919F4339-E5B4-44B8-8527-20258E868688}" dt="2022-03-01T09:51:45.927" v="1995" actId="478"/>
          <ac:spMkLst>
            <pc:docMk/>
            <pc:sldMk cId="433726372" sldId="321"/>
            <ac:spMk id="9" creationId="{133996E2-F10E-4592-87EA-C102676053DA}"/>
          </ac:spMkLst>
        </pc:spChg>
        <pc:spChg chg="add mod">
          <ac:chgData name="Eleni Matechou" userId="5838976a-23f4-4a50-8ac6-be05de936b60" providerId="ADAL" clId="{919F4339-E5B4-44B8-8527-20258E868688}" dt="2022-03-03T09:11:19.641" v="3390" actId="1076"/>
          <ac:spMkLst>
            <pc:docMk/>
            <pc:sldMk cId="433726372" sldId="321"/>
            <ac:spMk id="12" creationId="{C7CA9842-BA1D-4C07-8381-1111C458C085}"/>
          </ac:spMkLst>
        </pc:spChg>
        <pc:picChg chg="mod">
          <ac:chgData name="Eleni Matechou" userId="5838976a-23f4-4a50-8ac6-be05de936b60" providerId="ADAL" clId="{919F4339-E5B4-44B8-8527-20258E868688}" dt="2022-03-03T15:17:58.063" v="4231" actId="1036"/>
          <ac:picMkLst>
            <pc:docMk/>
            <pc:sldMk cId="433726372" sldId="321"/>
            <ac:picMk id="6" creationId="{CD8E3788-F76C-4E41-B432-27A8A2275C4C}"/>
          </ac:picMkLst>
        </pc:picChg>
        <pc:picChg chg="del">
          <ac:chgData name="Eleni Matechou" userId="5838976a-23f4-4a50-8ac6-be05de936b60" providerId="ADAL" clId="{919F4339-E5B4-44B8-8527-20258E868688}" dt="2022-03-01T09:51:45.927" v="1995" actId="478"/>
          <ac:picMkLst>
            <pc:docMk/>
            <pc:sldMk cId="433726372" sldId="321"/>
            <ac:picMk id="10" creationId="{4617D9DF-FF34-4BFA-B115-20A4304A6613}"/>
          </ac:picMkLst>
        </pc:picChg>
        <pc:picChg chg="add mod">
          <ac:chgData name="Eleni Matechou" userId="5838976a-23f4-4a50-8ac6-be05de936b60" providerId="ADAL" clId="{919F4339-E5B4-44B8-8527-20258E868688}" dt="2022-03-02T09:44:29.422" v="3097" actId="1076"/>
          <ac:picMkLst>
            <pc:docMk/>
            <pc:sldMk cId="433726372" sldId="321"/>
            <ac:picMk id="11" creationId="{4CAF3BFD-3D33-4689-A2E3-DACF47A5C36C}"/>
          </ac:picMkLst>
        </pc:picChg>
      </pc:sldChg>
      <pc:sldChg chg="addSp delSp modSp add mod">
        <pc:chgData name="Eleni Matechou" userId="5838976a-23f4-4a50-8ac6-be05de936b60" providerId="ADAL" clId="{919F4339-E5B4-44B8-8527-20258E868688}" dt="2022-03-03T11:06:19.327" v="3431" actId="20577"/>
        <pc:sldMkLst>
          <pc:docMk/>
          <pc:sldMk cId="144378633" sldId="322"/>
        </pc:sldMkLst>
        <pc:spChg chg="mod">
          <ac:chgData name="Eleni Matechou" userId="5838976a-23f4-4a50-8ac6-be05de936b60" providerId="ADAL" clId="{919F4339-E5B4-44B8-8527-20258E868688}" dt="2022-03-03T09:33:56.695" v="3406" actId="2711"/>
          <ac:spMkLst>
            <pc:docMk/>
            <pc:sldMk cId="144378633" sldId="322"/>
            <ac:spMk id="3" creationId="{D22AE0BC-182E-46C0-9987-28078448C1E8}"/>
          </ac:spMkLst>
        </pc:spChg>
        <pc:spChg chg="del">
          <ac:chgData name="Eleni Matechou" userId="5838976a-23f4-4a50-8ac6-be05de936b60" providerId="ADAL" clId="{919F4339-E5B4-44B8-8527-20258E868688}" dt="2022-03-01T09:53:01.738" v="2010" actId="478"/>
          <ac:spMkLst>
            <pc:docMk/>
            <pc:sldMk cId="144378633" sldId="322"/>
            <ac:spMk id="5" creationId="{AE3FE974-899F-4184-BFC0-A0DE179B294D}"/>
          </ac:spMkLst>
        </pc:spChg>
        <pc:spChg chg="add mod">
          <ac:chgData name="Eleni Matechou" userId="5838976a-23f4-4a50-8ac6-be05de936b60" providerId="ADAL" clId="{919F4339-E5B4-44B8-8527-20258E868688}" dt="2022-03-03T11:06:19.327" v="3431" actId="20577"/>
          <ac:spMkLst>
            <pc:docMk/>
            <pc:sldMk cId="144378633" sldId="322"/>
            <ac:spMk id="7" creationId="{43841109-BC22-4E41-8B0E-A14D821975BA}"/>
          </ac:spMkLst>
        </pc:spChg>
        <pc:spChg chg="del">
          <ac:chgData name="Eleni Matechou" userId="5838976a-23f4-4a50-8ac6-be05de936b60" providerId="ADAL" clId="{919F4339-E5B4-44B8-8527-20258E868688}" dt="2022-03-01T09:53:01.738" v="2010" actId="478"/>
          <ac:spMkLst>
            <pc:docMk/>
            <pc:sldMk cId="144378633" sldId="322"/>
            <ac:spMk id="12" creationId="{C7CA9842-BA1D-4C07-8381-1111C458C085}"/>
          </ac:spMkLst>
        </pc:spChg>
        <pc:picChg chg="add mod">
          <ac:chgData name="Eleni Matechou" userId="5838976a-23f4-4a50-8ac6-be05de936b60" providerId="ADAL" clId="{919F4339-E5B4-44B8-8527-20258E868688}" dt="2022-03-01T09:53:07.605" v="2012"/>
          <ac:picMkLst>
            <pc:docMk/>
            <pc:sldMk cId="144378633" sldId="322"/>
            <ac:picMk id="6" creationId="{9BC9E072-21B7-4568-9EA1-A69AD0827798}"/>
          </ac:picMkLst>
        </pc:picChg>
        <pc:picChg chg="del">
          <ac:chgData name="Eleni Matechou" userId="5838976a-23f4-4a50-8ac6-be05de936b60" providerId="ADAL" clId="{919F4339-E5B4-44B8-8527-20258E868688}" dt="2022-03-01T09:53:01.738" v="2010" actId="478"/>
          <ac:picMkLst>
            <pc:docMk/>
            <pc:sldMk cId="144378633" sldId="322"/>
            <ac:picMk id="11" creationId="{4CAF3BFD-3D33-4689-A2E3-DACF47A5C36C}"/>
          </ac:picMkLst>
        </pc:picChg>
      </pc:sldChg>
      <pc:sldChg chg="addSp delSp modSp add mod">
        <pc:chgData name="Eleni Matechou" userId="5838976a-23f4-4a50-8ac6-be05de936b60" providerId="ADAL" clId="{919F4339-E5B4-44B8-8527-20258E868688}" dt="2022-03-07T14:33:10.768" v="5016" actId="20577"/>
        <pc:sldMkLst>
          <pc:docMk/>
          <pc:sldMk cId="2679213496" sldId="323"/>
        </pc:sldMkLst>
        <pc:spChg chg="add mod">
          <ac:chgData name="Eleni Matechou" userId="5838976a-23f4-4a50-8ac6-be05de936b60" providerId="ADAL" clId="{919F4339-E5B4-44B8-8527-20258E868688}" dt="2022-03-07T14:33:10.768" v="5016" actId="20577"/>
          <ac:spMkLst>
            <pc:docMk/>
            <pc:sldMk cId="2679213496" sldId="323"/>
            <ac:spMk id="5" creationId="{3B8CCCC1-B895-40FE-BB62-AEF75BF56FC9}"/>
          </ac:spMkLst>
        </pc:spChg>
        <pc:spChg chg="del">
          <ac:chgData name="Eleni Matechou" userId="5838976a-23f4-4a50-8ac6-be05de936b60" providerId="ADAL" clId="{919F4339-E5B4-44B8-8527-20258E868688}" dt="2022-03-01T09:53:25.553" v="2016" actId="478"/>
          <ac:spMkLst>
            <pc:docMk/>
            <pc:sldMk cId="2679213496" sldId="323"/>
            <ac:spMk id="7" creationId="{43841109-BC22-4E41-8B0E-A14D821975BA}"/>
          </ac:spMkLst>
        </pc:spChg>
        <pc:spChg chg="add mod">
          <ac:chgData name="Eleni Matechou" userId="5838976a-23f4-4a50-8ac6-be05de936b60" providerId="ADAL" clId="{919F4339-E5B4-44B8-8527-20258E868688}" dt="2022-03-01T09:53:33.047" v="2019"/>
          <ac:spMkLst>
            <pc:docMk/>
            <pc:sldMk cId="2679213496" sldId="323"/>
            <ac:spMk id="8" creationId="{287642BD-257A-4BCE-856F-70B7E7499755}"/>
          </ac:spMkLst>
        </pc:spChg>
        <pc:picChg chg="del">
          <ac:chgData name="Eleni Matechou" userId="5838976a-23f4-4a50-8ac6-be05de936b60" providerId="ADAL" clId="{919F4339-E5B4-44B8-8527-20258E868688}" dt="2022-03-01T09:53:25.553" v="2016" actId="478"/>
          <ac:picMkLst>
            <pc:docMk/>
            <pc:sldMk cId="2679213496" sldId="323"/>
            <ac:picMk id="6" creationId="{9BC9E072-21B7-4568-9EA1-A69AD0827798}"/>
          </ac:picMkLst>
        </pc:picChg>
      </pc:sldChg>
      <pc:sldChg chg="addSp delSp modSp add mod">
        <pc:chgData name="Eleni Matechou" userId="5838976a-23f4-4a50-8ac6-be05de936b60" providerId="ADAL" clId="{919F4339-E5B4-44B8-8527-20258E868688}" dt="2022-03-07T14:33:31.416" v="5019" actId="20577"/>
        <pc:sldMkLst>
          <pc:docMk/>
          <pc:sldMk cId="4261910057" sldId="324"/>
        </pc:sldMkLst>
        <pc:spChg chg="add del mod">
          <ac:chgData name="Eleni Matechou" userId="5838976a-23f4-4a50-8ac6-be05de936b60" providerId="ADAL" clId="{919F4339-E5B4-44B8-8527-20258E868688}" dt="2022-03-01T09:56:54.046" v="2026" actId="478"/>
          <ac:spMkLst>
            <pc:docMk/>
            <pc:sldMk cId="4261910057" sldId="324"/>
            <ac:spMk id="3" creationId="{ADE22FE5-CEED-43A5-952D-48F43E136D63}"/>
          </ac:spMkLst>
        </pc:spChg>
        <pc:spChg chg="add del mod">
          <ac:chgData name="Eleni Matechou" userId="5838976a-23f4-4a50-8ac6-be05de936b60" providerId="ADAL" clId="{919F4339-E5B4-44B8-8527-20258E868688}" dt="2022-03-01T09:57:07.241" v="2029"/>
          <ac:spMkLst>
            <pc:docMk/>
            <pc:sldMk cId="4261910057" sldId="324"/>
            <ac:spMk id="4" creationId="{B43A4A5C-7F1E-45F4-8017-D17079F96CBA}"/>
          </ac:spMkLst>
        </pc:spChg>
        <pc:spChg chg="del">
          <ac:chgData name="Eleni Matechou" userId="5838976a-23f4-4a50-8ac6-be05de936b60" providerId="ADAL" clId="{919F4339-E5B4-44B8-8527-20258E868688}" dt="2022-03-01T09:57:08.914" v="2030" actId="478"/>
          <ac:spMkLst>
            <pc:docMk/>
            <pc:sldMk cId="4261910057" sldId="324"/>
            <ac:spMk id="5" creationId="{3B8CCCC1-B895-40FE-BB62-AEF75BF56FC9}"/>
          </ac:spMkLst>
        </pc:spChg>
        <pc:spChg chg="add del mod">
          <ac:chgData name="Eleni Matechou" userId="5838976a-23f4-4a50-8ac6-be05de936b60" providerId="ADAL" clId="{919F4339-E5B4-44B8-8527-20258E868688}" dt="2022-03-01T09:57:07.241" v="2029"/>
          <ac:spMkLst>
            <pc:docMk/>
            <pc:sldMk cId="4261910057" sldId="324"/>
            <ac:spMk id="6" creationId="{7F30D7AC-46A3-412C-A4D3-D8D0CE3487C1}"/>
          </ac:spMkLst>
        </pc:spChg>
        <pc:spChg chg="add del">
          <ac:chgData name="Eleni Matechou" userId="5838976a-23f4-4a50-8ac6-be05de936b60" providerId="ADAL" clId="{919F4339-E5B4-44B8-8527-20258E868688}" dt="2022-03-01T09:57:08.914" v="2030" actId="478"/>
          <ac:spMkLst>
            <pc:docMk/>
            <pc:sldMk cId="4261910057" sldId="324"/>
            <ac:spMk id="8" creationId="{287642BD-257A-4BCE-856F-70B7E7499755}"/>
          </ac:spMkLst>
        </pc:spChg>
        <pc:spChg chg="add del mod">
          <ac:chgData name="Eleni Matechou" userId="5838976a-23f4-4a50-8ac6-be05de936b60" providerId="ADAL" clId="{919F4339-E5B4-44B8-8527-20258E868688}" dt="2022-03-01T09:57:06.778" v="2028" actId="478"/>
          <ac:spMkLst>
            <pc:docMk/>
            <pc:sldMk cId="4261910057" sldId="324"/>
            <ac:spMk id="9" creationId="{0ED16FCC-0028-4702-A72D-D4A0A58CC61F}"/>
          </ac:spMkLst>
        </pc:spChg>
        <pc:spChg chg="add del mod">
          <ac:chgData name="Eleni Matechou" userId="5838976a-23f4-4a50-8ac6-be05de936b60" providerId="ADAL" clId="{919F4339-E5B4-44B8-8527-20258E868688}" dt="2022-03-01T09:57:12.783" v="2032" actId="478"/>
          <ac:spMkLst>
            <pc:docMk/>
            <pc:sldMk cId="4261910057" sldId="324"/>
            <ac:spMk id="11" creationId="{6F1E5C25-899B-42DD-8A38-BEFFB094C4F6}"/>
          </ac:spMkLst>
        </pc:spChg>
        <pc:spChg chg="add mod">
          <ac:chgData name="Eleni Matechou" userId="5838976a-23f4-4a50-8ac6-be05de936b60" providerId="ADAL" clId="{919F4339-E5B4-44B8-8527-20258E868688}" dt="2022-03-01T10:20:07.993" v="2946" actId="20577"/>
          <ac:spMkLst>
            <pc:docMk/>
            <pc:sldMk cId="4261910057" sldId="324"/>
            <ac:spMk id="12" creationId="{BD5AEA64-E234-4AD1-BF67-327CF0371795}"/>
          </ac:spMkLst>
        </pc:spChg>
        <pc:spChg chg="add mod">
          <ac:chgData name="Eleni Matechou" userId="5838976a-23f4-4a50-8ac6-be05de936b60" providerId="ADAL" clId="{919F4339-E5B4-44B8-8527-20258E868688}" dt="2022-03-07T14:33:31.416" v="5019" actId="20577"/>
          <ac:spMkLst>
            <pc:docMk/>
            <pc:sldMk cId="4261910057" sldId="324"/>
            <ac:spMk id="13" creationId="{CD9C56C1-AA1E-4E13-8693-4BAE2D37D729}"/>
          </ac:spMkLst>
        </pc:spChg>
      </pc:sldChg>
      <pc:sldChg chg="new del">
        <pc:chgData name="Eleni Matechou" userId="5838976a-23f4-4a50-8ac6-be05de936b60" providerId="ADAL" clId="{919F4339-E5B4-44B8-8527-20258E868688}" dt="2022-03-03T09:08:35.565" v="3101" actId="47"/>
        <pc:sldMkLst>
          <pc:docMk/>
          <pc:sldMk cId="2690577027" sldId="325"/>
        </pc:sldMkLst>
      </pc:sldChg>
      <pc:sldChg chg="delSp modSp add mod">
        <pc:chgData name="Eleni Matechou" userId="5838976a-23f4-4a50-8ac6-be05de936b60" providerId="ADAL" clId="{919F4339-E5B4-44B8-8527-20258E868688}" dt="2022-03-03T15:30:37.274" v="4432" actId="20577"/>
        <pc:sldMkLst>
          <pc:docMk/>
          <pc:sldMk cId="2412071994" sldId="326"/>
        </pc:sldMkLst>
        <pc:spChg chg="mod">
          <ac:chgData name="Eleni Matechou" userId="5838976a-23f4-4a50-8ac6-be05de936b60" providerId="ADAL" clId="{919F4339-E5B4-44B8-8527-20258E868688}" dt="2022-03-03T09:08:53.268" v="3117" actId="20577"/>
          <ac:spMkLst>
            <pc:docMk/>
            <pc:sldMk cId="2412071994" sldId="326"/>
            <ac:spMk id="5" creationId="{CE90A492-956F-4B1F-BEED-1D0A68894FE0}"/>
          </ac:spMkLst>
        </pc:spChg>
        <pc:spChg chg="mod">
          <ac:chgData name="Eleni Matechou" userId="5838976a-23f4-4a50-8ac6-be05de936b60" providerId="ADAL" clId="{919F4339-E5B4-44B8-8527-20258E868688}" dt="2022-03-03T15:30:37.274" v="4432" actId="20577"/>
          <ac:spMkLst>
            <pc:docMk/>
            <pc:sldMk cId="2412071994" sldId="326"/>
            <ac:spMk id="6" creationId="{02847C87-2D69-417A-AE6F-C6C08D325FCB}"/>
          </ac:spMkLst>
        </pc:spChg>
        <pc:picChg chg="del">
          <ac:chgData name="Eleni Matechou" userId="5838976a-23f4-4a50-8ac6-be05de936b60" providerId="ADAL" clId="{919F4339-E5B4-44B8-8527-20258E868688}" dt="2022-03-03T09:08:55.644" v="3118" actId="478"/>
          <ac:picMkLst>
            <pc:docMk/>
            <pc:sldMk cId="2412071994" sldId="326"/>
            <ac:picMk id="7" creationId="{466D42FF-94D6-48D4-B187-711956727BE2}"/>
          </ac:picMkLst>
        </pc:picChg>
      </pc:sldChg>
      <pc:sldChg chg="addSp delSp modSp add mod">
        <pc:chgData name="Eleni Matechou" userId="5838976a-23f4-4a50-8ac6-be05de936b60" providerId="ADAL" clId="{919F4339-E5B4-44B8-8527-20258E868688}" dt="2022-03-04T12:53:40.725" v="4569" actId="20577"/>
        <pc:sldMkLst>
          <pc:docMk/>
          <pc:sldMk cId="3320227119" sldId="327"/>
        </pc:sldMkLst>
        <pc:spChg chg="mod">
          <ac:chgData name="Eleni Matechou" userId="5838976a-23f4-4a50-8ac6-be05de936b60" providerId="ADAL" clId="{919F4339-E5B4-44B8-8527-20258E868688}" dt="2022-03-04T12:53:40.725" v="4569" actId="20577"/>
          <ac:spMkLst>
            <pc:docMk/>
            <pc:sldMk cId="3320227119" sldId="327"/>
            <ac:spMk id="3" creationId="{D22AE0BC-182E-46C0-9987-28078448C1E8}"/>
          </ac:spMkLst>
        </pc:spChg>
        <pc:spChg chg="mod">
          <ac:chgData name="Eleni Matechou" userId="5838976a-23f4-4a50-8ac6-be05de936b60" providerId="ADAL" clId="{919F4339-E5B4-44B8-8527-20258E868688}" dt="2022-03-03T11:06:33.336" v="3451" actId="20577"/>
          <ac:spMkLst>
            <pc:docMk/>
            <pc:sldMk cId="3320227119" sldId="327"/>
            <ac:spMk id="7" creationId="{43841109-BC22-4E41-8B0E-A14D821975BA}"/>
          </ac:spMkLst>
        </pc:spChg>
        <pc:picChg chg="del mod">
          <ac:chgData name="Eleni Matechou" userId="5838976a-23f4-4a50-8ac6-be05de936b60" providerId="ADAL" clId="{919F4339-E5B4-44B8-8527-20258E868688}" dt="2022-03-03T11:06:46.674" v="3455" actId="478"/>
          <ac:picMkLst>
            <pc:docMk/>
            <pc:sldMk cId="3320227119" sldId="327"/>
            <ac:picMk id="2" creationId="{343190EE-2F38-449D-8E40-01AD27D9F97F}"/>
          </ac:picMkLst>
        </pc:picChg>
        <pc:picChg chg="add del mod">
          <ac:chgData name="Eleni Matechou" userId="5838976a-23f4-4a50-8ac6-be05de936b60" providerId="ADAL" clId="{919F4339-E5B4-44B8-8527-20258E868688}" dt="2022-03-03T11:06:46.674" v="3455" actId="478"/>
          <ac:picMkLst>
            <pc:docMk/>
            <pc:sldMk cId="3320227119" sldId="327"/>
            <ac:picMk id="1026" creationId="{C5C69DD5-C3F8-46A1-A686-346AB5A0E66A}"/>
          </ac:picMkLst>
        </pc:picChg>
        <pc:picChg chg="add mod">
          <ac:chgData name="Eleni Matechou" userId="5838976a-23f4-4a50-8ac6-be05de936b60" providerId="ADAL" clId="{919F4339-E5B4-44B8-8527-20258E868688}" dt="2022-03-03T11:07:10.296" v="3463" actId="1076"/>
          <ac:picMkLst>
            <pc:docMk/>
            <pc:sldMk cId="3320227119" sldId="327"/>
            <ac:picMk id="1028" creationId="{A9FFD844-CDCC-40A0-8A7B-D0A6C0926D19}"/>
          </ac:picMkLst>
        </pc:picChg>
      </pc:sldChg>
      <pc:sldChg chg="addSp delSp modSp add mod">
        <pc:chgData name="Eleni Matechou" userId="5838976a-23f4-4a50-8ac6-be05de936b60" providerId="ADAL" clId="{919F4339-E5B4-44B8-8527-20258E868688}" dt="2022-03-03T11:11:50.406" v="3782" actId="1076"/>
        <pc:sldMkLst>
          <pc:docMk/>
          <pc:sldMk cId="3666165537" sldId="328"/>
        </pc:sldMkLst>
        <pc:spChg chg="mod">
          <ac:chgData name="Eleni Matechou" userId="5838976a-23f4-4a50-8ac6-be05de936b60" providerId="ADAL" clId="{919F4339-E5B4-44B8-8527-20258E868688}" dt="2022-03-03T11:11:12.922" v="3764" actId="20577"/>
          <ac:spMkLst>
            <pc:docMk/>
            <pc:sldMk cId="3666165537" sldId="328"/>
            <ac:spMk id="3" creationId="{D22AE0BC-182E-46C0-9987-28078448C1E8}"/>
          </ac:spMkLst>
        </pc:spChg>
        <pc:spChg chg="mod">
          <ac:chgData name="Eleni Matechou" userId="5838976a-23f4-4a50-8ac6-be05de936b60" providerId="ADAL" clId="{919F4339-E5B4-44B8-8527-20258E868688}" dt="2022-03-03T11:08:37.718" v="3583" actId="20577"/>
          <ac:spMkLst>
            <pc:docMk/>
            <pc:sldMk cId="3666165537" sldId="328"/>
            <ac:spMk id="7" creationId="{43841109-BC22-4E41-8B0E-A14D821975BA}"/>
          </ac:spMkLst>
        </pc:spChg>
        <pc:picChg chg="del">
          <ac:chgData name="Eleni Matechou" userId="5838976a-23f4-4a50-8ac6-be05de936b60" providerId="ADAL" clId="{919F4339-E5B4-44B8-8527-20258E868688}" dt="2022-03-03T11:08:31.310" v="3578" actId="478"/>
          <ac:picMkLst>
            <pc:docMk/>
            <pc:sldMk cId="3666165537" sldId="328"/>
            <ac:picMk id="1028" creationId="{A9FFD844-CDCC-40A0-8A7B-D0A6C0926D19}"/>
          </ac:picMkLst>
        </pc:picChg>
        <pc:picChg chg="add mod">
          <ac:chgData name="Eleni Matechou" userId="5838976a-23f4-4a50-8ac6-be05de936b60" providerId="ADAL" clId="{919F4339-E5B4-44B8-8527-20258E868688}" dt="2022-03-03T11:08:54.772" v="3588" actId="1076"/>
          <ac:picMkLst>
            <pc:docMk/>
            <pc:sldMk cId="3666165537" sldId="328"/>
            <ac:picMk id="2050" creationId="{FCD236F3-25C5-4F4A-9A3F-2DCEEA977807}"/>
          </ac:picMkLst>
        </pc:picChg>
        <pc:picChg chg="add mod">
          <ac:chgData name="Eleni Matechou" userId="5838976a-23f4-4a50-8ac6-be05de936b60" providerId="ADAL" clId="{919F4339-E5B4-44B8-8527-20258E868688}" dt="2022-03-03T11:11:50.406" v="3782" actId="1076"/>
          <ac:picMkLst>
            <pc:docMk/>
            <pc:sldMk cId="3666165537" sldId="328"/>
            <ac:picMk id="2052" creationId="{AB5B1C4A-B181-4C8C-BF9B-3313E4FC3A8D}"/>
          </ac:picMkLst>
        </pc:picChg>
      </pc:sldChg>
      <pc:sldChg chg="addSp delSp modSp add mod modAnim">
        <pc:chgData name="Eleni Matechou" userId="5838976a-23f4-4a50-8ac6-be05de936b60" providerId="ADAL" clId="{919F4339-E5B4-44B8-8527-20258E868688}" dt="2022-03-04T13:37:50.133" v="4849" actId="1076"/>
        <pc:sldMkLst>
          <pc:docMk/>
          <pc:sldMk cId="488576072" sldId="329"/>
        </pc:sldMkLst>
        <pc:spChg chg="del">
          <ac:chgData name="Eleni Matechou" userId="5838976a-23f4-4a50-8ac6-be05de936b60" providerId="ADAL" clId="{919F4339-E5B4-44B8-8527-20258E868688}" dt="2022-03-03T11:52:10.002" v="3802" actId="478"/>
          <ac:spMkLst>
            <pc:docMk/>
            <pc:sldMk cId="488576072" sldId="329"/>
            <ac:spMk id="3" creationId="{D22AE0BC-182E-46C0-9987-28078448C1E8}"/>
          </ac:spMkLst>
        </pc:spChg>
        <pc:spChg chg="add del mod">
          <ac:chgData name="Eleni Matechou" userId="5838976a-23f4-4a50-8ac6-be05de936b60" providerId="ADAL" clId="{919F4339-E5B4-44B8-8527-20258E868688}" dt="2022-03-03T11:52:12.739" v="3803" actId="478"/>
          <ac:spMkLst>
            <pc:docMk/>
            <pc:sldMk cId="488576072" sldId="329"/>
            <ac:spMk id="4" creationId="{62A04E65-17B5-4289-B404-A269D6218FDE}"/>
          </ac:spMkLst>
        </pc:spChg>
        <pc:spChg chg="mod">
          <ac:chgData name="Eleni Matechou" userId="5838976a-23f4-4a50-8ac6-be05de936b60" providerId="ADAL" clId="{919F4339-E5B4-44B8-8527-20258E868688}" dt="2022-03-03T11:52:03.180" v="3799" actId="20577"/>
          <ac:spMkLst>
            <pc:docMk/>
            <pc:sldMk cId="488576072" sldId="329"/>
            <ac:spMk id="7" creationId="{43841109-BC22-4E41-8B0E-A14D821975BA}"/>
          </ac:spMkLst>
        </pc:spChg>
        <pc:picChg chg="add mod">
          <ac:chgData name="Eleni Matechou" userId="5838976a-23f4-4a50-8ac6-be05de936b60" providerId="ADAL" clId="{919F4339-E5B4-44B8-8527-20258E868688}" dt="2022-03-04T13:37:50.133" v="4849" actId="1076"/>
          <ac:picMkLst>
            <pc:docMk/>
            <pc:sldMk cId="488576072" sldId="329"/>
            <ac:picMk id="2" creationId="{B12B2E0E-E9DF-4A7E-A4C7-67D540E4743C}"/>
          </ac:picMkLst>
        </pc:picChg>
        <pc:picChg chg="del">
          <ac:chgData name="Eleni Matechou" userId="5838976a-23f4-4a50-8ac6-be05de936b60" providerId="ADAL" clId="{919F4339-E5B4-44B8-8527-20258E868688}" dt="2022-03-03T11:52:04.914" v="3800" actId="478"/>
          <ac:picMkLst>
            <pc:docMk/>
            <pc:sldMk cId="488576072" sldId="329"/>
            <ac:picMk id="2050" creationId="{FCD236F3-25C5-4F4A-9A3F-2DCEEA977807}"/>
          </ac:picMkLst>
        </pc:picChg>
        <pc:picChg chg="del">
          <ac:chgData name="Eleni Matechou" userId="5838976a-23f4-4a50-8ac6-be05de936b60" providerId="ADAL" clId="{919F4339-E5B4-44B8-8527-20258E868688}" dt="2022-03-03T11:52:06.297" v="3801" actId="478"/>
          <ac:picMkLst>
            <pc:docMk/>
            <pc:sldMk cId="488576072" sldId="329"/>
            <ac:picMk id="2052" creationId="{AB5B1C4A-B181-4C8C-BF9B-3313E4FC3A8D}"/>
          </ac:picMkLst>
        </pc:picChg>
      </pc:sldChg>
      <pc:sldChg chg="add del">
        <pc:chgData name="Eleni Matechou" userId="5838976a-23f4-4a50-8ac6-be05de936b60" providerId="ADAL" clId="{919F4339-E5B4-44B8-8527-20258E868688}" dt="2022-03-03T15:19:07.952" v="4238" actId="47"/>
        <pc:sldMkLst>
          <pc:docMk/>
          <pc:sldMk cId="3928557927" sldId="330"/>
        </pc:sldMkLst>
      </pc:sldChg>
      <pc:sldChg chg="new del">
        <pc:chgData name="Eleni Matechou" userId="5838976a-23f4-4a50-8ac6-be05de936b60" providerId="ADAL" clId="{919F4339-E5B4-44B8-8527-20258E868688}" dt="2022-03-03T11:53:34.310" v="3809" actId="47"/>
        <pc:sldMkLst>
          <pc:docMk/>
          <pc:sldMk cId="289862963" sldId="331"/>
        </pc:sldMkLst>
      </pc:sldChg>
      <pc:sldChg chg="addSp delSp modSp add mod modClrScheme chgLayout">
        <pc:chgData name="Eleni Matechou" userId="5838976a-23f4-4a50-8ac6-be05de936b60" providerId="ADAL" clId="{919F4339-E5B4-44B8-8527-20258E868688}" dt="2022-03-03T11:56:20.754" v="4195" actId="20577"/>
        <pc:sldMkLst>
          <pc:docMk/>
          <pc:sldMk cId="4276399671" sldId="331"/>
        </pc:sldMkLst>
        <pc:spChg chg="add del mod ord">
          <ac:chgData name="Eleni Matechou" userId="5838976a-23f4-4a50-8ac6-be05de936b60" providerId="ADAL" clId="{919F4339-E5B4-44B8-8527-20258E868688}" dt="2022-03-03T11:54:19.126" v="3827" actId="478"/>
          <ac:spMkLst>
            <pc:docMk/>
            <pc:sldMk cId="4276399671" sldId="331"/>
            <ac:spMk id="2" creationId="{385A67A2-3248-441F-83CF-A4B6B66B7B06}"/>
          </ac:spMkLst>
        </pc:spChg>
        <pc:spChg chg="add mod ord">
          <ac:chgData name="Eleni Matechou" userId="5838976a-23f4-4a50-8ac6-be05de936b60" providerId="ADAL" clId="{919F4339-E5B4-44B8-8527-20258E868688}" dt="2022-03-03T11:56:20.754" v="4195" actId="20577"/>
          <ac:spMkLst>
            <pc:docMk/>
            <pc:sldMk cId="4276399671" sldId="331"/>
            <ac:spMk id="3" creationId="{F25694B9-4BAD-46F7-942B-806401EA3031}"/>
          </ac:spMkLst>
        </pc:spChg>
        <pc:spChg chg="mod">
          <ac:chgData name="Eleni Matechou" userId="5838976a-23f4-4a50-8ac6-be05de936b60" providerId="ADAL" clId="{919F4339-E5B4-44B8-8527-20258E868688}" dt="2022-03-03T11:53:54.244" v="3825" actId="20577"/>
          <ac:spMkLst>
            <pc:docMk/>
            <pc:sldMk cId="4276399671" sldId="331"/>
            <ac:spMk id="7" creationId="{43841109-BC22-4E41-8B0E-A14D821975BA}"/>
          </ac:spMkLst>
        </pc:spChg>
      </pc:sldChg>
      <pc:sldChg chg="delSp modSp new mod">
        <pc:chgData name="Eleni Matechou" userId="5838976a-23f4-4a50-8ac6-be05de936b60" providerId="ADAL" clId="{919F4339-E5B4-44B8-8527-20258E868688}" dt="2022-03-03T15:22:13.818" v="4403" actId="20577"/>
        <pc:sldMkLst>
          <pc:docMk/>
          <pc:sldMk cId="271366928" sldId="332"/>
        </pc:sldMkLst>
        <pc:spChg chg="mod">
          <ac:chgData name="Eleni Matechou" userId="5838976a-23f4-4a50-8ac6-be05de936b60" providerId="ADAL" clId="{919F4339-E5B4-44B8-8527-20258E868688}" dt="2022-03-03T11:56:31.154" v="4214" actId="20577"/>
          <ac:spMkLst>
            <pc:docMk/>
            <pc:sldMk cId="271366928" sldId="332"/>
            <ac:spMk id="2" creationId="{B9623201-038B-459B-A614-1C098DCFA2E7}"/>
          </ac:spMkLst>
        </pc:spChg>
        <pc:spChg chg="del">
          <ac:chgData name="Eleni Matechou" userId="5838976a-23f4-4a50-8ac6-be05de936b60" providerId="ADAL" clId="{919F4339-E5B4-44B8-8527-20258E868688}" dt="2022-03-03T11:56:53.909" v="4227" actId="478"/>
          <ac:spMkLst>
            <pc:docMk/>
            <pc:sldMk cId="271366928" sldId="332"/>
            <ac:spMk id="4" creationId="{B5E7D40E-D865-4C4F-9F59-8B52B8EA61F1}"/>
          </ac:spMkLst>
        </pc:spChg>
        <pc:spChg chg="mod">
          <ac:chgData name="Eleni Matechou" userId="5838976a-23f4-4a50-8ac6-be05de936b60" providerId="ADAL" clId="{919F4339-E5B4-44B8-8527-20258E868688}" dt="2022-03-03T15:22:13.818" v="4403" actId="20577"/>
          <ac:spMkLst>
            <pc:docMk/>
            <pc:sldMk cId="271366928" sldId="332"/>
            <ac:spMk id="5" creationId="{EFF0CD97-B81B-41E0-9BBA-2FD932086AB9}"/>
          </ac:spMkLst>
        </pc:spChg>
      </pc:sldChg>
      <pc:sldChg chg="delSp modSp add del mod">
        <pc:chgData name="Eleni Matechou" userId="5838976a-23f4-4a50-8ac6-be05de936b60" providerId="ADAL" clId="{919F4339-E5B4-44B8-8527-20258E868688}" dt="2022-03-07T14:27:07.598" v="4893" actId="47"/>
        <pc:sldMkLst>
          <pc:docMk/>
          <pc:sldMk cId="1599451215" sldId="333"/>
        </pc:sldMkLst>
        <pc:spChg chg="mod">
          <ac:chgData name="Eleni Matechou" userId="5838976a-23f4-4a50-8ac6-be05de936b60" providerId="ADAL" clId="{919F4339-E5B4-44B8-8527-20258E868688}" dt="2022-03-03T11:56:46.545" v="4226" actId="20577"/>
          <ac:spMkLst>
            <pc:docMk/>
            <pc:sldMk cId="1599451215" sldId="333"/>
            <ac:spMk id="2" creationId="{B9623201-038B-459B-A614-1C098DCFA2E7}"/>
          </ac:spMkLst>
        </pc:spChg>
        <pc:spChg chg="del">
          <ac:chgData name="Eleni Matechou" userId="5838976a-23f4-4a50-8ac6-be05de936b60" providerId="ADAL" clId="{919F4339-E5B4-44B8-8527-20258E868688}" dt="2022-03-03T11:56:58.147" v="4228" actId="478"/>
          <ac:spMkLst>
            <pc:docMk/>
            <pc:sldMk cId="1599451215" sldId="333"/>
            <ac:spMk id="4" creationId="{B5E7D40E-D865-4C4F-9F59-8B52B8EA61F1}"/>
          </ac:spMkLst>
        </pc:spChg>
        <pc:spChg chg="mod">
          <ac:chgData name="Eleni Matechou" userId="5838976a-23f4-4a50-8ac6-be05de936b60" providerId="ADAL" clId="{919F4339-E5B4-44B8-8527-20258E868688}" dt="2022-03-07T14:24:37.342" v="4869" actId="21"/>
          <ac:spMkLst>
            <pc:docMk/>
            <pc:sldMk cId="1599451215" sldId="333"/>
            <ac:spMk id="7" creationId="{605CA52D-16A6-4E93-BE5C-471F99917FA1}"/>
          </ac:spMkLst>
        </pc:spChg>
        <pc:picChg chg="mod">
          <ac:chgData name="Eleni Matechou" userId="5838976a-23f4-4a50-8ac6-be05de936b60" providerId="ADAL" clId="{919F4339-E5B4-44B8-8527-20258E868688}" dt="2022-03-03T15:20:30.417" v="4239" actId="14100"/>
          <ac:picMkLst>
            <pc:docMk/>
            <pc:sldMk cId="1599451215" sldId="333"/>
            <ac:picMk id="4" creationId="{0B0A2199-510C-4E35-B390-045416609ECD}"/>
          </ac:picMkLst>
        </pc:picChg>
        <pc:picChg chg="mod">
          <ac:chgData name="Eleni Matechou" userId="5838976a-23f4-4a50-8ac6-be05de936b60" providerId="ADAL" clId="{919F4339-E5B4-44B8-8527-20258E868688}" dt="2022-03-03T15:20:33.292" v="4240" actId="14100"/>
          <ac:picMkLst>
            <pc:docMk/>
            <pc:sldMk cId="1599451215" sldId="333"/>
            <ac:picMk id="5" creationId="{E4806877-0AC8-41BE-9608-1C7BA194B784}"/>
          </ac:picMkLst>
        </pc:picChg>
      </pc:sldChg>
      <pc:sldChg chg="addSp delSp modSp add mod addCm delCm">
        <pc:chgData name="Eleni Matechou" userId="5838976a-23f4-4a50-8ac6-be05de936b60" providerId="ADAL" clId="{919F4339-E5B4-44B8-8527-20258E868688}" dt="2022-03-07T14:27:02.063" v="4892" actId="1076"/>
        <pc:sldMkLst>
          <pc:docMk/>
          <pc:sldMk cId="4156933791" sldId="334"/>
        </pc:sldMkLst>
        <pc:spChg chg="add mod">
          <ac:chgData name="Eleni Matechou" userId="5838976a-23f4-4a50-8ac6-be05de936b60" providerId="ADAL" clId="{919F4339-E5B4-44B8-8527-20258E868688}" dt="2022-03-07T14:27:02.063" v="4892" actId="1076"/>
          <ac:spMkLst>
            <pc:docMk/>
            <pc:sldMk cId="4156933791" sldId="334"/>
            <ac:spMk id="3" creationId="{43FE58FE-B9C6-45F5-A54A-C33C3A4C0021}"/>
          </ac:spMkLst>
        </pc:spChg>
        <pc:spChg chg="add del mod">
          <ac:chgData name="Eleni Matechou" userId="5838976a-23f4-4a50-8ac6-be05de936b60" providerId="ADAL" clId="{919F4339-E5B4-44B8-8527-20258E868688}" dt="2022-03-07T14:26:36.514" v="4886" actId="478"/>
          <ac:spMkLst>
            <pc:docMk/>
            <pc:sldMk cId="4156933791" sldId="334"/>
            <ac:spMk id="5" creationId="{46ED5BF7-84E5-4230-A205-95970729251A}"/>
          </ac:spMkLst>
        </pc:spChg>
        <pc:spChg chg="add del mod">
          <ac:chgData name="Eleni Matechou" userId="5838976a-23f4-4a50-8ac6-be05de936b60" providerId="ADAL" clId="{919F4339-E5B4-44B8-8527-20258E868688}" dt="2022-03-07T14:26:36.514" v="4888"/>
          <ac:spMkLst>
            <pc:docMk/>
            <pc:sldMk cId="4156933791" sldId="334"/>
            <ac:spMk id="6" creationId="{D3F7114B-9E3C-43C7-89BD-8061F57E866D}"/>
          </ac:spMkLst>
        </pc:spChg>
        <pc:spChg chg="del mod">
          <ac:chgData name="Eleni Matechou" userId="5838976a-23f4-4a50-8ac6-be05de936b60" providerId="ADAL" clId="{919F4339-E5B4-44B8-8527-20258E868688}" dt="2022-03-07T14:25:53.332" v="4880" actId="21"/>
          <ac:spMkLst>
            <pc:docMk/>
            <pc:sldMk cId="4156933791" sldId="334"/>
            <ac:spMk id="7" creationId="{605CA52D-16A6-4E93-BE5C-471F99917FA1}"/>
          </ac:spMkLst>
        </pc:spChg>
        <pc:spChg chg="add mod">
          <ac:chgData name="Eleni Matechou" userId="5838976a-23f4-4a50-8ac6-be05de936b60" providerId="ADAL" clId="{919F4339-E5B4-44B8-8527-20258E868688}" dt="2022-03-07T14:26:51.311" v="4890" actId="1076"/>
          <ac:spMkLst>
            <pc:docMk/>
            <pc:sldMk cId="4156933791" sldId="334"/>
            <ac:spMk id="10" creationId="{A3BE1369-D5F1-4B7C-90CF-04B398E36E06}"/>
          </ac:spMkLst>
        </pc:spChg>
        <pc:picChg chg="mod">
          <ac:chgData name="Eleni Matechou" userId="5838976a-23f4-4a50-8ac6-be05de936b60" providerId="ADAL" clId="{919F4339-E5B4-44B8-8527-20258E868688}" dt="2022-03-07T14:25:03.679" v="4872" actId="1076"/>
          <ac:picMkLst>
            <pc:docMk/>
            <pc:sldMk cId="4156933791" sldId="334"/>
            <ac:picMk id="8" creationId="{2E7EAC2C-61C3-42B8-8E27-ADF25C2A779D}"/>
          </ac:picMkLst>
        </pc:picChg>
        <pc:picChg chg="mod">
          <ac:chgData name="Eleni Matechou" userId="5838976a-23f4-4a50-8ac6-be05de936b60" providerId="ADAL" clId="{919F4339-E5B4-44B8-8527-20258E868688}" dt="2022-03-07T14:25:02.574" v="4871" actId="1076"/>
          <ac:picMkLst>
            <pc:docMk/>
            <pc:sldMk cId="4156933791" sldId="334"/>
            <ac:picMk id="9" creationId="{559ED407-125F-4981-A120-CDD4D2EA6022}"/>
          </ac:picMkLst>
        </pc:picChg>
      </pc:sldChg>
      <pc:sldChg chg="addSp delSp modSp add mod">
        <pc:chgData name="Eleni Matechou" userId="5838976a-23f4-4a50-8ac6-be05de936b60" providerId="ADAL" clId="{919F4339-E5B4-44B8-8527-20258E868688}" dt="2022-03-07T14:30:43.182" v="4919" actId="1076"/>
        <pc:sldMkLst>
          <pc:docMk/>
          <pc:sldMk cId="4049603015" sldId="335"/>
        </pc:sldMkLst>
        <pc:spChg chg="mod">
          <ac:chgData name="Eleni Matechou" userId="5838976a-23f4-4a50-8ac6-be05de936b60" providerId="ADAL" clId="{919F4339-E5B4-44B8-8527-20258E868688}" dt="2022-03-07T14:28:45.822" v="4913" actId="20577"/>
          <ac:spMkLst>
            <pc:docMk/>
            <pc:sldMk cId="4049603015" sldId="335"/>
            <ac:spMk id="2" creationId="{B9623201-038B-459B-A614-1C098DCFA2E7}"/>
          </ac:spMkLst>
        </pc:spChg>
        <pc:spChg chg="del">
          <ac:chgData name="Eleni Matechou" userId="5838976a-23f4-4a50-8ac6-be05de936b60" providerId="ADAL" clId="{919F4339-E5B4-44B8-8527-20258E868688}" dt="2022-03-07T14:27:27.602" v="4907" actId="478"/>
          <ac:spMkLst>
            <pc:docMk/>
            <pc:sldMk cId="4049603015" sldId="335"/>
            <ac:spMk id="3" creationId="{43FE58FE-B9C6-45F5-A54A-C33C3A4C0021}"/>
          </ac:spMkLst>
        </pc:spChg>
        <pc:spChg chg="del">
          <ac:chgData name="Eleni Matechou" userId="5838976a-23f4-4a50-8ac6-be05de936b60" providerId="ADAL" clId="{919F4339-E5B4-44B8-8527-20258E868688}" dt="2022-03-07T14:27:25.150" v="4906" actId="478"/>
          <ac:spMkLst>
            <pc:docMk/>
            <pc:sldMk cId="4049603015" sldId="335"/>
            <ac:spMk id="10" creationId="{A3BE1369-D5F1-4B7C-90CF-04B398E36E06}"/>
          </ac:spMkLst>
        </pc:spChg>
        <pc:picChg chg="add mod modCrop">
          <ac:chgData name="Eleni Matechou" userId="5838976a-23f4-4a50-8ac6-be05de936b60" providerId="ADAL" clId="{919F4339-E5B4-44B8-8527-20258E868688}" dt="2022-03-07T14:28:32.454" v="4911" actId="1076"/>
          <ac:picMkLst>
            <pc:docMk/>
            <pc:sldMk cId="4049603015" sldId="335"/>
            <ac:picMk id="5" creationId="{D29FE098-EC5C-495A-A0B1-39E1AE3FD68C}"/>
          </ac:picMkLst>
        </pc:picChg>
        <pc:picChg chg="add mod modCrop">
          <ac:chgData name="Eleni Matechou" userId="5838976a-23f4-4a50-8ac6-be05de936b60" providerId="ADAL" clId="{919F4339-E5B4-44B8-8527-20258E868688}" dt="2022-03-07T14:30:43.182" v="4919" actId="1076"/>
          <ac:picMkLst>
            <pc:docMk/>
            <pc:sldMk cId="4049603015" sldId="335"/>
            <ac:picMk id="7" creationId="{499823BB-7F68-4190-BF36-31D56856BC9B}"/>
          </ac:picMkLst>
        </pc:picChg>
        <pc:picChg chg="del">
          <ac:chgData name="Eleni Matechou" userId="5838976a-23f4-4a50-8ac6-be05de936b60" providerId="ADAL" clId="{919F4339-E5B4-44B8-8527-20258E868688}" dt="2022-03-07T14:27:22.228" v="4905" actId="478"/>
          <ac:picMkLst>
            <pc:docMk/>
            <pc:sldMk cId="4049603015" sldId="335"/>
            <ac:picMk id="8" creationId="{2E7EAC2C-61C3-42B8-8E27-ADF25C2A779D}"/>
          </ac:picMkLst>
        </pc:picChg>
        <pc:picChg chg="del">
          <ac:chgData name="Eleni Matechou" userId="5838976a-23f4-4a50-8ac6-be05de936b60" providerId="ADAL" clId="{919F4339-E5B4-44B8-8527-20258E868688}" dt="2022-03-07T14:27:20.955" v="4904" actId="478"/>
          <ac:picMkLst>
            <pc:docMk/>
            <pc:sldMk cId="4049603015" sldId="335"/>
            <ac:picMk id="9" creationId="{559ED407-125F-4981-A120-CDD4D2EA6022}"/>
          </ac:picMkLst>
        </pc:picChg>
      </pc:sldChg>
      <pc:sldChg chg="addSp delSp modSp add mod">
        <pc:chgData name="Eleni Matechou" userId="5838976a-23f4-4a50-8ac6-be05de936b60" providerId="ADAL" clId="{919F4339-E5B4-44B8-8527-20258E868688}" dt="2022-03-07T14:32:38.367" v="4937" actId="1076"/>
        <pc:sldMkLst>
          <pc:docMk/>
          <pc:sldMk cId="1590451109" sldId="336"/>
        </pc:sldMkLst>
        <pc:picChg chg="mod">
          <ac:chgData name="Eleni Matechou" userId="5838976a-23f4-4a50-8ac6-be05de936b60" providerId="ADAL" clId="{919F4339-E5B4-44B8-8527-20258E868688}" dt="2022-03-07T14:31:26.939" v="4924" actId="14100"/>
          <ac:picMkLst>
            <pc:docMk/>
            <pc:sldMk cId="1590451109" sldId="336"/>
            <ac:picMk id="5" creationId="{D29FE098-EC5C-495A-A0B1-39E1AE3FD68C}"/>
          </ac:picMkLst>
        </pc:picChg>
        <pc:picChg chg="del">
          <ac:chgData name="Eleni Matechou" userId="5838976a-23f4-4a50-8ac6-be05de936b60" providerId="ADAL" clId="{919F4339-E5B4-44B8-8527-20258E868688}" dt="2022-03-07T14:31:28.595" v="4925" actId="478"/>
          <ac:picMkLst>
            <pc:docMk/>
            <pc:sldMk cId="1590451109" sldId="336"/>
            <ac:picMk id="7" creationId="{499823BB-7F68-4190-BF36-31D56856BC9B}"/>
          </ac:picMkLst>
        </pc:picChg>
        <pc:picChg chg="add mod">
          <ac:chgData name="Eleni Matechou" userId="5838976a-23f4-4a50-8ac6-be05de936b60" providerId="ADAL" clId="{919F4339-E5B4-44B8-8527-20258E868688}" dt="2022-03-07T14:32:34.663" v="4936" actId="1076"/>
          <ac:picMkLst>
            <pc:docMk/>
            <pc:sldMk cId="1590451109" sldId="336"/>
            <ac:picMk id="13314" creationId="{ABA0C60B-2D22-4AA5-AD1C-0DC98616ABB6}"/>
          </ac:picMkLst>
        </pc:picChg>
        <pc:picChg chg="add del mod">
          <ac:chgData name="Eleni Matechou" userId="5838976a-23f4-4a50-8ac6-be05de936b60" providerId="ADAL" clId="{919F4339-E5B4-44B8-8527-20258E868688}" dt="2022-03-07T14:31:56.830" v="4929" actId="478"/>
          <ac:picMkLst>
            <pc:docMk/>
            <pc:sldMk cId="1590451109" sldId="336"/>
            <ac:picMk id="13316" creationId="{6E52D1B2-49DC-4FD7-90BA-4BA970AD64C8}"/>
          </ac:picMkLst>
        </pc:picChg>
        <pc:picChg chg="add mod">
          <ac:chgData name="Eleni Matechou" userId="5838976a-23f4-4a50-8ac6-be05de936b60" providerId="ADAL" clId="{919F4339-E5B4-44B8-8527-20258E868688}" dt="2022-03-07T14:32:38.367" v="4937" actId="1076"/>
          <ac:picMkLst>
            <pc:docMk/>
            <pc:sldMk cId="1590451109" sldId="336"/>
            <ac:picMk id="13318" creationId="{4B35A1EC-E297-4E47-966B-0EC1386EA000}"/>
          </ac:picMkLst>
        </pc:picChg>
      </pc:sldChg>
    </pc:docChg>
  </pc:docChgLst>
  <pc:docChgLst>
    <pc:chgData name="Alex Diana" userId="S::ad625@kent.ac.uk::6ba47532-6a9b-4b52-936d-1fa98dee2521" providerId="AD" clId="Web-{0C9F9FB3-6C67-47A6-B942-6E5EEE2400EA}"/>
    <pc:docChg chg="modSld">
      <pc:chgData name="Alex Diana" userId="S::ad625@kent.ac.uk::6ba47532-6a9b-4b52-936d-1fa98dee2521" providerId="AD" clId="Web-{0C9F9FB3-6C67-47A6-B942-6E5EEE2400EA}" dt="2022-02-28T16:55:02.084" v="87" actId="20577"/>
      <pc:docMkLst>
        <pc:docMk/>
      </pc:docMkLst>
      <pc:sldChg chg="modSp">
        <pc:chgData name="Alex Diana" userId="S::ad625@kent.ac.uk::6ba47532-6a9b-4b52-936d-1fa98dee2521" providerId="AD" clId="Web-{0C9F9FB3-6C67-47A6-B942-6E5EEE2400EA}" dt="2022-02-28T16:55:02.084" v="87" actId="20577"/>
        <pc:sldMkLst>
          <pc:docMk/>
          <pc:sldMk cId="2500325962" sldId="292"/>
        </pc:sldMkLst>
        <pc:spChg chg="mod">
          <ac:chgData name="Alex Diana" userId="S::ad625@kent.ac.uk::6ba47532-6a9b-4b52-936d-1fa98dee2521" providerId="AD" clId="Web-{0C9F9FB3-6C67-47A6-B942-6E5EEE2400EA}" dt="2022-02-28T16:55:02.084" v="87" actId="20577"/>
          <ac:spMkLst>
            <pc:docMk/>
            <pc:sldMk cId="2500325962" sldId="292"/>
            <ac:spMk id="3" creationId="{F6FD9B57-16B0-409C-A268-161EEE9189B6}"/>
          </ac:spMkLst>
        </pc:spChg>
      </pc:sldChg>
      <pc:sldChg chg="addSp modSp">
        <pc:chgData name="Alex Diana" userId="S::ad625@kent.ac.uk::6ba47532-6a9b-4b52-936d-1fa98dee2521" providerId="AD" clId="Web-{0C9F9FB3-6C67-47A6-B942-6E5EEE2400EA}" dt="2022-02-28T16:54:38.755" v="83" actId="20577"/>
        <pc:sldMkLst>
          <pc:docMk/>
          <pc:sldMk cId="174558247" sldId="310"/>
        </pc:sldMkLst>
        <pc:spChg chg="add mod">
          <ac:chgData name="Alex Diana" userId="S::ad625@kent.ac.uk::6ba47532-6a9b-4b52-936d-1fa98dee2521" providerId="AD" clId="Web-{0C9F9FB3-6C67-47A6-B942-6E5EEE2400EA}" dt="2022-02-28T16:54:38.755" v="83" actId="20577"/>
          <ac:spMkLst>
            <pc:docMk/>
            <pc:sldMk cId="174558247" sldId="310"/>
            <ac:spMk id="3" creationId="{0F6B91E5-C9D1-452A-B83B-4275A74EB614}"/>
          </ac:spMkLst>
        </pc:spChg>
        <pc:picChg chg="mod">
          <ac:chgData name="Alex Diana" userId="S::ad625@kent.ac.uk::6ba47532-6a9b-4b52-936d-1fa98dee2521" providerId="AD" clId="Web-{0C9F9FB3-6C67-47A6-B942-6E5EEE2400EA}" dt="2022-02-28T16:53:02.534" v="0" actId="1076"/>
          <ac:picMkLst>
            <pc:docMk/>
            <pc:sldMk cId="174558247" sldId="310"/>
            <ac:picMk id="7" creationId="{1B22F1B6-F91C-447A-9F6E-3FE8DC29BE1E}"/>
          </ac:picMkLst>
        </pc:picChg>
      </pc:sldChg>
      <pc:sldChg chg="delSp">
        <pc:chgData name="Alex Diana" userId="S::ad625@kent.ac.uk::6ba47532-6a9b-4b52-936d-1fa98dee2521" providerId="AD" clId="Web-{0C9F9FB3-6C67-47A6-B942-6E5EEE2400EA}" dt="2022-02-28T16:54:52.802" v="85"/>
        <pc:sldMkLst>
          <pc:docMk/>
          <pc:sldMk cId="122737662" sldId="311"/>
        </pc:sldMkLst>
        <pc:spChg chg="del">
          <ac:chgData name="Alex Diana" userId="S::ad625@kent.ac.uk::6ba47532-6a9b-4b52-936d-1fa98dee2521" providerId="AD" clId="Web-{0C9F9FB3-6C67-47A6-B942-6E5EEE2400EA}" dt="2022-02-28T16:54:50.115" v="84"/>
          <ac:spMkLst>
            <pc:docMk/>
            <pc:sldMk cId="122737662" sldId="311"/>
            <ac:spMk id="2" creationId="{999E876E-EC3B-4B53-B604-B7BB5454472B}"/>
          </ac:spMkLst>
        </pc:spChg>
        <pc:spChg chg="del">
          <ac:chgData name="Alex Diana" userId="S::ad625@kent.ac.uk::6ba47532-6a9b-4b52-936d-1fa98dee2521" providerId="AD" clId="Web-{0C9F9FB3-6C67-47A6-B942-6E5EEE2400EA}" dt="2022-02-28T16:54:52.802" v="85"/>
          <ac:spMkLst>
            <pc:docMk/>
            <pc:sldMk cId="122737662" sldId="311"/>
            <ac:spMk id="3" creationId="{B2DD2A0C-94A2-45FD-BDD9-AEDFACC6CC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062C66-1198-4A57-909E-E4E70931F2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FC50946-F4BE-47E9-9513-6D431FF1F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B6701F-D629-4F2E-8523-881972ACFAA6}" type="datetimeFigureOut">
              <a:rPr lang="en-GB" smtClean="0"/>
              <a:t>06/04/2023</a:t>
            </a:fld>
            <a:endParaRPr lang="en-GB"/>
          </a:p>
        </p:txBody>
      </p:sp>
      <p:sp>
        <p:nvSpPr>
          <p:cNvPr id="4" name="Footer Placeholder 3">
            <a:extLst>
              <a:ext uri="{FF2B5EF4-FFF2-40B4-BE49-F238E27FC236}">
                <a16:creationId xmlns:a16="http://schemas.microsoft.com/office/drawing/2014/main" id="{0840DBE3-233A-451E-901D-74FE53D0D6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8495DAA-A399-453E-8B73-F813AE3545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28586-51A0-4CBA-BA60-C76B1EE69303}" type="slidenum">
              <a:rPr lang="en-GB" smtClean="0"/>
              <a:t>‹#›</a:t>
            </a:fld>
            <a:endParaRPr lang="en-GB"/>
          </a:p>
        </p:txBody>
      </p:sp>
    </p:spTree>
    <p:extLst>
      <p:ext uri="{BB962C8B-B14F-4D97-AF65-F5344CB8AC3E}">
        <p14:creationId xmlns:p14="http://schemas.microsoft.com/office/powerpoint/2010/main" val="4209548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549DC-510E-4F9F-8587-573BC478A3D9}" type="datetimeFigureOut">
              <a:rPr lang="en-GB" smtClean="0"/>
              <a:t>06/04/2023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7150F-2370-4F2C-880B-C1CA60FCCF73}" type="slidenum">
              <a:rPr lang="en-GB" smtClean="0"/>
              <a:t>‹#›</a:t>
            </a:fld>
            <a:endParaRPr lang="en-GB"/>
          </a:p>
        </p:txBody>
      </p:sp>
    </p:spTree>
    <p:extLst>
      <p:ext uri="{BB962C8B-B14F-4D97-AF65-F5344CB8AC3E}">
        <p14:creationId xmlns:p14="http://schemas.microsoft.com/office/powerpoint/2010/main" val="25108882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xfrm>
            <a:off x="381000" y="685800"/>
            <a:ext cx="6096000" cy="3429000"/>
          </a:xfrm>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lvl1pPr defTabSz="406400">
              <a:lnSpc>
                <a:spcPct val="100000"/>
              </a:lnSpc>
              <a:defRPr sz="1800"/>
            </a:lvl1pPr>
          </a:lstStyle>
          <a:p>
            <a:r>
              <a:t>These slides are a quick description of how we are using genomics tools.  This first example is very simple:  amplicon sequencing of bulk samples, followed by bioinformatic processing to identify species in samples.  This method was first pioneered in microbiology, and we applied it to eukaryotes.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xfrm>
            <a:off x="381000" y="685800"/>
            <a:ext cx="6096000" cy="3429000"/>
          </a:xfrm>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lvl1pPr defTabSz="406400">
              <a:lnSpc>
                <a:spcPct val="100000"/>
              </a:lnSpc>
              <a:defRPr sz="1800"/>
            </a:lvl1pPr>
          </a:lstStyle>
          <a:p>
            <a:r>
              <a:t>The output is the familiar Species X Sample tables, which we can analyse with statistically.  For example, the samples can be different sites, individuals, experimental treatments,….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Figure \ref{</a:t>
            </a:r>
            <a:r>
              <a:rPr lang="en-GB" dirty="0" err="1"/>
              <a:t>fig:noises</a:t>
            </a:r>
            <a:r>
              <a:rPr lang="en-GB" dirty="0"/>
              <a:t>} (a) suggests that generally, there is a similar amount of variation between sites and between samples for these species. As suggested by Figure \ref{</a:t>
            </a:r>
            <a:r>
              <a:rPr lang="en-GB" dirty="0" err="1"/>
              <a:t>fig:noises</a:t>
            </a:r>
            <a:r>
              <a:rPr lang="en-GB" dirty="0"/>
              <a:t>} (b), the species considered have similar collection probabilities across the several sites, possibly due to the fact that the most frequently detected species across PCRs have been selected. Figure \ref{</a:t>
            </a:r>
            <a:r>
              <a:rPr lang="en-GB" dirty="0" err="1"/>
              <a:t>fig:noises</a:t>
            </a:r>
            <a:r>
              <a:rPr lang="en-GB" dirty="0"/>
              <a:t>} (c) demonstrates, as expected, that the Stage 2 true positive probability is close to 1 for all species. Similarly, the figure also suggests that the probability of a Stage 2 false negative error is very close to 0 for all but {three} species. {One of these three (sp. 14) is in the fly family </a:t>
            </a:r>
            <a:r>
              <a:rPr lang="en-GB" dirty="0" err="1"/>
              <a:t>Tachinidae</a:t>
            </a:r>
            <a:r>
              <a:rPr lang="en-GB" dirty="0"/>
              <a:t>, which are </a:t>
            </a:r>
            <a:r>
              <a:rPr lang="en-GB" dirty="0" err="1"/>
              <a:t>parasitoids</a:t>
            </a:r>
            <a:r>
              <a:rPr lang="en-GB" dirty="0"/>
              <a:t> of other insects and thus might have been collected not only as adults but also occasionally as eggs attached to the adults of other (insect) host species, with the latter case being classified as false positives in Stage 2, given that an egg would contribute very low amounts of starting DNA biomass.} </a:t>
            </a:r>
          </a:p>
        </p:txBody>
      </p:sp>
      <p:sp>
        <p:nvSpPr>
          <p:cNvPr id="4" name="Slide Number Placeholder 3"/>
          <p:cNvSpPr>
            <a:spLocks noGrp="1"/>
          </p:cNvSpPr>
          <p:nvPr>
            <p:ph type="sldNum" sz="quarter" idx="5"/>
          </p:nvPr>
        </p:nvSpPr>
        <p:spPr/>
        <p:txBody>
          <a:bodyPr/>
          <a:lstStyle/>
          <a:p>
            <a:fld id="{FF37150F-2370-4F2C-880B-C1CA60FCCF73}" type="slidenum">
              <a:rPr lang="en-GB" smtClean="0"/>
              <a:t>34</a:t>
            </a:fld>
            <a:endParaRPr lang="en-GB"/>
          </a:p>
        </p:txBody>
      </p:sp>
    </p:spTree>
    <p:extLst>
      <p:ext uri="{BB962C8B-B14F-4D97-AF65-F5344CB8AC3E}">
        <p14:creationId xmlns:p14="http://schemas.microsoft.com/office/powerpoint/2010/main" val="347688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Figure \ref{</a:t>
            </a:r>
            <a:r>
              <a:rPr lang="en-GB" dirty="0" err="1"/>
              <a:t>fig:corr_map</a:t>
            </a:r>
            <a:r>
              <a:rPr lang="en-GB" dirty="0"/>
              <a:t>} (b) we show the biodiversity map for the area, which is useful for identifying areas of higher species richness and compositional distinctiveness, which together can be used to identify areas of higher conservation value \</a:t>
            </a:r>
            <a:r>
              <a:rPr lang="en-GB" dirty="0" err="1"/>
              <a:t>citep</a:t>
            </a:r>
            <a:r>
              <a:rPr lang="en-GB" dirty="0"/>
              <a:t>[i.e.\ higher `site irreplaceability' \</a:t>
            </a:r>
            <a:r>
              <a:rPr lang="en-GB" dirty="0" err="1"/>
              <a:t>textit</a:t>
            </a:r>
            <a:r>
              <a:rPr lang="en-GB" dirty="0"/>
              <a:t>{</a:t>
            </a:r>
            <a:r>
              <a:rPr lang="en-GB" dirty="0" err="1"/>
              <a:t>sensu</a:t>
            </a:r>
            <a:r>
              <a:rPr lang="en-GB" dirty="0"/>
              <a:t>}][]{baisero_redefining_2022}. Posterior mean of biomass weighted species richness : each point corresponds to the sum of log-biomass of each species, </a:t>
            </a:r>
            <a:r>
              <a:rPr lang="en-GB"/>
              <a:t>rescaled in (0, 1)</a:t>
            </a:r>
            <a:endParaRPr lang="en-GB" dirty="0"/>
          </a:p>
        </p:txBody>
      </p:sp>
      <p:sp>
        <p:nvSpPr>
          <p:cNvPr id="4" name="Slide Number Placeholder 3"/>
          <p:cNvSpPr>
            <a:spLocks noGrp="1"/>
          </p:cNvSpPr>
          <p:nvPr>
            <p:ph type="sldNum" sz="quarter" idx="5"/>
          </p:nvPr>
        </p:nvSpPr>
        <p:spPr/>
        <p:txBody>
          <a:bodyPr/>
          <a:lstStyle/>
          <a:p>
            <a:fld id="{FF37150F-2370-4F2C-880B-C1CA60FCCF73}" type="slidenum">
              <a:rPr lang="en-GB" smtClean="0"/>
              <a:t>35</a:t>
            </a:fld>
            <a:endParaRPr lang="en-GB"/>
          </a:p>
        </p:txBody>
      </p:sp>
    </p:spTree>
    <p:extLst>
      <p:ext uri="{BB962C8B-B14F-4D97-AF65-F5344CB8AC3E}">
        <p14:creationId xmlns:p14="http://schemas.microsoft.com/office/powerpoint/2010/main" val="107922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D6879"/>
                </a:solidFill>
                <a:effectLst/>
                <a:latin typeface="Arial" panose="020B0604020202020204" pitchFamily="34" charset="0"/>
              </a:rPr>
              <a:t>The first column</a:t>
            </a:r>
            <a:br>
              <a:rPr lang="en-GB" b="0" i="0" dirty="0">
                <a:solidFill>
                  <a:srgbClr val="5D6879"/>
                </a:solidFill>
                <a:effectLst/>
                <a:latin typeface="Lato" panose="020F0502020204030203" pitchFamily="34" charset="0"/>
              </a:rPr>
            </a:br>
            <a:r>
              <a:rPr lang="en-GB" b="0" i="0" dirty="0">
                <a:solidFill>
                  <a:srgbClr val="5D6879"/>
                </a:solidFill>
                <a:effectLst/>
                <a:latin typeface="Arial" panose="020B0604020202020204" pitchFamily="34" charset="0"/>
              </a:rPr>
              <a:t>represents the posterior relative error of the estimates and the second column represents</a:t>
            </a:r>
            <a:br>
              <a:rPr lang="en-GB" b="0" i="0" dirty="0">
                <a:solidFill>
                  <a:srgbClr val="5D6879"/>
                </a:solidFill>
                <a:effectLst/>
                <a:latin typeface="Lato" panose="020F0502020204030203" pitchFamily="34" charset="0"/>
              </a:rPr>
            </a:br>
            <a:r>
              <a:rPr lang="en-GB" b="0" i="0" dirty="0">
                <a:solidFill>
                  <a:srgbClr val="5D6879"/>
                </a:solidFill>
                <a:effectLst/>
                <a:latin typeface="Arial" panose="020B0604020202020204" pitchFamily="34" charset="0"/>
              </a:rPr>
              <a:t>the posterior relative variance.</a:t>
            </a:r>
            <a:br>
              <a:rPr lang="en-GB" b="0" i="0" dirty="0">
                <a:solidFill>
                  <a:srgbClr val="5D6879"/>
                </a:solidFill>
                <a:effectLst/>
                <a:latin typeface="Lato" panose="020F0502020204030203" pitchFamily="34" charset="0"/>
              </a:rPr>
            </a:br>
            <a:endParaRPr lang="en-GB" b="0" i="0" dirty="0">
              <a:solidFill>
                <a:srgbClr val="5D6879"/>
              </a:solidFill>
              <a:effectLst/>
              <a:latin typeface="Lato" panose="020F0502020204030203" pitchFamily="34" charset="0"/>
            </a:endParaRPr>
          </a:p>
          <a:p>
            <a:pPr algn="l"/>
            <a:r>
              <a:rPr lang="en-GB" b="0" i="0" dirty="0">
                <a:solidFill>
                  <a:srgbClr val="5D6879"/>
                </a:solidFill>
                <a:effectLst/>
                <a:latin typeface="Lato" panose="020F0502020204030203" pitchFamily="34" charset="0"/>
              </a:rPr>
              <a:t>Results of the simulation study are presented in Figure \ref{</a:t>
            </a:r>
            <a:r>
              <a:rPr lang="en-GB" b="0" i="0" dirty="0" err="1">
                <a:solidFill>
                  <a:srgbClr val="5D6879"/>
                </a:solidFill>
                <a:effectLst/>
                <a:latin typeface="Lato" panose="020F0502020204030203" pitchFamily="34" charset="0"/>
              </a:rPr>
              <a:t>fig:spikeinsims</a:t>
            </a:r>
            <a:r>
              <a:rPr lang="en-GB" b="0" i="0" dirty="0">
                <a:solidFill>
                  <a:srgbClr val="5D6879"/>
                </a:solidFill>
                <a:effectLst/>
                <a:latin typeface="Lato" panose="020F0502020204030203" pitchFamily="34" charset="0"/>
              </a:rPr>
              <a:t>}. In both cases, improvements diminish for $S^{\star} \</a:t>
            </a:r>
            <a:r>
              <a:rPr lang="en-GB" b="0" i="0" dirty="0" err="1">
                <a:solidFill>
                  <a:srgbClr val="5D6879"/>
                </a:solidFill>
                <a:effectLst/>
                <a:latin typeface="Lato" panose="020F0502020204030203" pitchFamily="34" charset="0"/>
              </a:rPr>
              <a:t>ge</a:t>
            </a:r>
            <a:r>
              <a:rPr lang="en-GB" b="0" i="0" dirty="0">
                <a:solidFill>
                  <a:srgbClr val="5D6879"/>
                </a:solidFill>
                <a:effectLst/>
                <a:latin typeface="Lato" panose="020F0502020204030203" pitchFamily="34" charset="0"/>
              </a:rPr>
              <a:t> 2$, and in most cases $S^{\star} = 1$ already provides most of the improvement, suggesting that the benefit of more than one spike-ins is minimal. The no covariate case is shown in the first row of Figure \ref{</a:t>
            </a:r>
            <a:r>
              <a:rPr lang="en-GB" b="0" i="0" dirty="0" err="1">
                <a:solidFill>
                  <a:srgbClr val="5D6879"/>
                </a:solidFill>
                <a:effectLst/>
                <a:latin typeface="Lato" panose="020F0502020204030203" pitchFamily="34" charset="0"/>
              </a:rPr>
              <a:t>fig:spikeinsims</a:t>
            </a:r>
            <a:r>
              <a:rPr lang="en-GB" b="0" i="0" dirty="0">
                <a:solidFill>
                  <a:srgbClr val="5D6879"/>
                </a:solidFill>
                <a:effectLst/>
                <a:latin typeface="Lato" panose="020F0502020204030203" pitchFamily="34" charset="0"/>
              </a:rPr>
              <a:t>}. Spike-ins contribute more to reducing biomass-change estimation error and variance with $M&gt;1$, with $M=1$ resulting in virtually no improvements for any setting considered in the simulation. When $M&gt;1$, improvement is more pronounced when $K=1$ instead of $K=3$, because in the latter case, thanks to {the} replication at Stage 2, there is already increased information for estimating the pipeline effect. This is particularly true when $\tau$ is $1$ instead of $0.5$, because in this case, the differences between sites are more pronounced. For both values of $\tau$, improvements are bigger when the between-samples standard deviation ($\sigma$) is smaller, since otherwise, Stage 1 noise dominates the process and understanding noise in Stage 2 decreases the overall variance proportionally </a:t>
            </a:r>
            <a:r>
              <a:rPr lang="en-GB" b="0" i="0" dirty="0" err="1">
                <a:solidFill>
                  <a:srgbClr val="5D6879"/>
                </a:solidFill>
                <a:effectLst/>
                <a:latin typeface="Lato" panose="020F0502020204030203" pitchFamily="34" charset="0"/>
              </a:rPr>
              <a:t>less.The</a:t>
            </a:r>
            <a:r>
              <a:rPr lang="en-GB" b="0" i="0" dirty="0">
                <a:solidFill>
                  <a:srgbClr val="5D6879"/>
                </a:solidFill>
                <a:effectLst/>
                <a:latin typeface="Lato" panose="020F0502020204030203" pitchFamily="34" charset="0"/>
              </a:rPr>
              <a:t> second row of Figure \ref{</a:t>
            </a:r>
            <a:r>
              <a:rPr lang="en-GB" b="0" i="0" dirty="0" err="1">
                <a:solidFill>
                  <a:srgbClr val="5D6879"/>
                </a:solidFill>
                <a:effectLst/>
                <a:latin typeface="Lato" panose="020F0502020204030203" pitchFamily="34" charset="0"/>
              </a:rPr>
              <a:t>fig:spikeinsims</a:t>
            </a:r>
            <a:r>
              <a:rPr lang="en-GB" b="0" i="0" dirty="0">
                <a:solidFill>
                  <a:srgbClr val="5D6879"/>
                </a:solidFill>
                <a:effectLst/>
                <a:latin typeface="Lato" panose="020F0502020204030203" pitchFamily="34" charset="0"/>
              </a:rPr>
              <a:t>} shows the regression case. We have chosen smaller values for $\sigma$ and $\tau$ ($.2$ and $.5$), since  the relative contribution of the spike-ins is negligible with larger values. Spike-ins contribute more to reducing error and variance when the between-samples standard deviation ($\sigma$) and the between-sites standard deviation ($\tau$) is smaller since, {similar} to before, the noise at early stages dominates the process, and therefore the relative contribution of the spike-ins is smaller due to the improved estimation of the PCR noise. In a similar way to the no covariate case, the contribution of the spike-ins increases for $K = 1$ PCR replicates compared to $K = 3$. However, unlike that case, the contribution does not appear to increase as the number of samples per site $M$ gets larger.</a:t>
            </a:r>
          </a:p>
          <a:p>
            <a:pPr algn="l"/>
            <a:br>
              <a:rPr lang="en-GB" b="0" i="0" dirty="0">
                <a:solidFill>
                  <a:srgbClr val="5D6879"/>
                </a:solidFill>
                <a:effectLst/>
                <a:latin typeface="Lato" panose="020F0502020204030203" pitchFamily="34" charset="0"/>
              </a:rPr>
            </a:br>
            <a:endParaRPr lang="en-GB" dirty="0"/>
          </a:p>
        </p:txBody>
      </p:sp>
      <p:sp>
        <p:nvSpPr>
          <p:cNvPr id="4" name="Slide Number Placeholder 3"/>
          <p:cNvSpPr>
            <a:spLocks noGrp="1"/>
          </p:cNvSpPr>
          <p:nvPr>
            <p:ph type="sldNum" sz="quarter" idx="5"/>
          </p:nvPr>
        </p:nvSpPr>
        <p:spPr/>
        <p:txBody>
          <a:bodyPr/>
          <a:lstStyle/>
          <a:p>
            <a:fld id="{FF37150F-2370-4F2C-880B-C1CA60FCCF73}" type="slidenum">
              <a:rPr lang="en-GB" smtClean="0"/>
              <a:t>38</a:t>
            </a:fld>
            <a:endParaRPr lang="en-GB"/>
          </a:p>
        </p:txBody>
      </p:sp>
    </p:spTree>
    <p:extLst>
      <p:ext uri="{BB962C8B-B14F-4D97-AF65-F5344CB8AC3E}">
        <p14:creationId xmlns:p14="http://schemas.microsoft.com/office/powerpoint/2010/main" val="17294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2149D811-D950-4D18-9C6C-AFDF9D420C36}"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184463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34087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137734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7_Office Theme copy 1">
    <p:spTree>
      <p:nvGrpSpPr>
        <p:cNvPr id="1" name=""/>
        <p:cNvGrpSpPr/>
        <p:nvPr/>
      </p:nvGrpSpPr>
      <p:grpSpPr>
        <a:xfrm>
          <a:off x="0" y="0"/>
          <a:ext cx="0" cy="0"/>
          <a:chOff x="0" y="0"/>
          <a:chExt cx="0" cy="0"/>
        </a:xfrm>
      </p:grpSpPr>
      <p:pic>
        <p:nvPicPr>
          <p:cNvPr id="297" name="iBOL-backdrop.jpg" descr="iBOL-backdrop.jpg"/>
          <p:cNvPicPr>
            <a:picLocks/>
          </p:cNvPicPr>
          <p:nvPr/>
        </p:nvPicPr>
        <p:blipFill>
          <a:blip r:embed="rId2"/>
          <a:stretch>
            <a:fillRect/>
          </a:stretch>
        </p:blipFill>
        <p:spPr>
          <a:xfrm>
            <a:off x="1527175" y="-1"/>
            <a:ext cx="9144001" cy="6858001"/>
          </a:xfrm>
          <a:prstGeom prst="rect">
            <a:avLst/>
          </a:prstGeom>
          <a:ln w="12700">
            <a:miter lim="400000"/>
          </a:ln>
        </p:spPr>
      </p:pic>
      <p:sp>
        <p:nvSpPr>
          <p:cNvPr id="298" name="Slide Number"/>
          <p:cNvSpPr txBox="1">
            <a:spLocks noGrp="1"/>
          </p:cNvSpPr>
          <p:nvPr>
            <p:ph type="sldNum" sz="quarter" idx="2"/>
          </p:nvPr>
        </p:nvSpPr>
        <p:spPr>
          <a:xfrm>
            <a:off x="8984078" y="6356350"/>
            <a:ext cx="319845" cy="311269"/>
          </a:xfrm>
          <a:prstGeom prst="rect">
            <a:avLst/>
          </a:prstGeom>
        </p:spPr>
        <p:txBody>
          <a:bodyPr lIns="101600" tIns="101600" rIns="101600" bIns="101600"/>
          <a:lstStyle>
            <a:lvl1pPr defTabSz="321469">
              <a:defRPr sz="15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768657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88" name="Title Text"/>
          <p:cNvSpPr txBox="1">
            <a:spLocks noGrp="1"/>
          </p:cNvSpPr>
          <p:nvPr>
            <p:ph type="title"/>
          </p:nvPr>
        </p:nvSpPr>
        <p:spPr>
          <a:xfrm>
            <a:off x="2209800" y="381000"/>
            <a:ext cx="7772401" cy="1600201"/>
          </a:xfrm>
          <a:prstGeom prst="rect">
            <a:avLst/>
          </a:prstGeom>
        </p:spPr>
        <p:txBody>
          <a:bodyPr lIns="101600" tIns="101600" rIns="101600" bIns="101600">
            <a:noAutofit/>
          </a:bodyPr>
          <a:lstStyle>
            <a:lvl1pPr marL="28575" marR="28575" defTabSz="642938">
              <a:defRPr sz="4300">
                <a:uFill>
                  <a:solidFill>
                    <a:srgbClr val="000000"/>
                  </a:solidFill>
                </a:uFill>
                <a:latin typeface="Arial"/>
                <a:ea typeface="Arial"/>
                <a:cs typeface="Arial"/>
                <a:sym typeface="Arial"/>
              </a:defRPr>
            </a:lvl1pPr>
          </a:lstStyle>
          <a:p>
            <a:r>
              <a:t>Title Text</a:t>
            </a:r>
          </a:p>
        </p:txBody>
      </p:sp>
      <p:sp>
        <p:nvSpPr>
          <p:cNvPr id="289" name="Body Level One…"/>
          <p:cNvSpPr txBox="1">
            <a:spLocks noGrp="1"/>
          </p:cNvSpPr>
          <p:nvPr>
            <p:ph type="body" idx="1"/>
          </p:nvPr>
        </p:nvSpPr>
        <p:spPr>
          <a:xfrm>
            <a:off x="2209800" y="1981200"/>
            <a:ext cx="7772401" cy="4876801"/>
          </a:xfrm>
          <a:prstGeom prst="rect">
            <a:avLst/>
          </a:prstGeom>
        </p:spPr>
        <p:txBody>
          <a:bodyPr lIns="101600" tIns="101600" rIns="101600" bIns="101600" anchor="t">
            <a:noAutofit/>
          </a:bodyPr>
          <a:lstStyle>
            <a:lvl1pPr marL="341789" marR="28575" indent="-321469" defTabSz="642938">
              <a:spcBef>
                <a:spcPts val="500"/>
              </a:spcBef>
              <a:buSzPct val="100000"/>
              <a:defRPr sz="3000">
                <a:uFill>
                  <a:solidFill>
                    <a:srgbClr val="000000"/>
                  </a:solidFill>
                </a:uFill>
                <a:latin typeface="Arial"/>
                <a:ea typeface="Arial"/>
                <a:cs typeface="Arial"/>
                <a:sym typeface="Arial"/>
              </a:defRPr>
            </a:lvl1pPr>
            <a:lvl2pPr marL="514259" marR="28575" indent="-265339" defTabSz="642938">
              <a:spcBef>
                <a:spcPts val="450"/>
              </a:spcBef>
              <a:buSzPct val="100000"/>
              <a:buChar char="–"/>
              <a:defRPr>
                <a:uFill>
                  <a:solidFill>
                    <a:srgbClr val="000000"/>
                  </a:solidFill>
                </a:uFill>
                <a:latin typeface="Arial"/>
                <a:ea typeface="Arial"/>
                <a:cs typeface="Arial"/>
                <a:sym typeface="Arial"/>
              </a:defRPr>
            </a:lvl2pPr>
            <a:lvl3pPr marL="696595" marR="28575" indent="-219075" defTabSz="642938">
              <a:spcBef>
                <a:spcPts val="350"/>
              </a:spcBef>
              <a:buSzPct val="100000"/>
              <a:defRPr sz="2300">
                <a:uFill>
                  <a:solidFill>
                    <a:srgbClr val="000000"/>
                  </a:solidFill>
                </a:uFill>
                <a:latin typeface="Arial"/>
                <a:ea typeface="Arial"/>
                <a:cs typeface="Arial"/>
                <a:sym typeface="Arial"/>
              </a:defRPr>
            </a:lvl3pPr>
            <a:lvl4pPr marL="923290" marR="28575" indent="-217170" defTabSz="642938">
              <a:spcBef>
                <a:spcPts val="300"/>
              </a:spcBef>
              <a:buSzPct val="100000"/>
              <a:buChar char="–"/>
              <a:defRPr sz="1900">
                <a:uFill>
                  <a:solidFill>
                    <a:srgbClr val="000000"/>
                  </a:solidFill>
                </a:uFill>
                <a:latin typeface="Arial"/>
                <a:ea typeface="Arial"/>
                <a:cs typeface="Arial"/>
                <a:sym typeface="Arial"/>
              </a:defRPr>
            </a:lvl4pPr>
            <a:lvl5pPr marL="1151890" marR="28575" indent="-217170" defTabSz="642938">
              <a:spcBef>
                <a:spcPts val="300"/>
              </a:spcBef>
              <a:buSzPct val="100000"/>
              <a:buChar char="»"/>
              <a:defRPr sz="19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 name="Slide Number"/>
          <p:cNvSpPr txBox="1">
            <a:spLocks noGrp="1"/>
          </p:cNvSpPr>
          <p:nvPr>
            <p:ph type="sldNum" sz="quarter" idx="2"/>
          </p:nvPr>
        </p:nvSpPr>
        <p:spPr>
          <a:xfrm>
            <a:off x="8890967" y="6248400"/>
            <a:ext cx="277466" cy="274415"/>
          </a:xfrm>
          <a:prstGeom prst="rect">
            <a:avLst/>
          </a:prstGeom>
        </p:spPr>
        <p:txBody>
          <a:bodyPr lIns="101600" tIns="101600" rIns="101600" bIns="101600"/>
          <a:lstStyle>
            <a:lvl1pPr defTabSz="321469">
              <a:defRPr>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840129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82571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12"/>
          </p:nvPr>
        </p:nvSpPr>
        <p:spPr/>
        <p:txBody>
          <a:bodyPr/>
          <a:lstStyle/>
          <a:p>
            <a:fld id="{2149D811-D950-4D18-9C6C-AFDF9D420C36}"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9016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7" name="Slide Number Placeholder 6"/>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76580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9" name="Slide Number Placeholder 8"/>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1126778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5" name="Slide Number Placeholder 4"/>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406676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4" name="Slide Number Placeholder 3"/>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362209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7" name="Slide Number Placeholder 6"/>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76461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Griffin, J. E., Matechou, E., Buxton, A. S., Bormpoudakis, D., and Griffiths, R. A. (2019). Modelling environmental DNA data; Bayesian variable selection accounting for false positive and false negative errors. Journal of the Royal Statistical Society: Series C (Applied Statistics).</a:t>
            </a:r>
            <a:endParaRPr lang="en-US" dirty="0"/>
          </a:p>
        </p:txBody>
      </p:sp>
      <p:sp>
        <p:nvSpPr>
          <p:cNvPr id="7" name="Slide Number Placeholder 6"/>
          <p:cNvSpPr>
            <a:spLocks noGrp="1"/>
          </p:cNvSpPr>
          <p:nvPr>
            <p:ph type="sldNum" sz="quarter" idx="12"/>
          </p:nvPr>
        </p:nvSpPr>
        <p:spPr/>
        <p:txBody>
          <a:bodyPr/>
          <a:lstStyle/>
          <a:p>
            <a:fld id="{2149D811-D950-4D18-9C6C-AFDF9D420C36}" type="slidenum">
              <a:rPr lang="en-GB" smtClean="0"/>
              <a:t>‹#›</a:t>
            </a:fld>
            <a:endParaRPr lang="en-GB"/>
          </a:p>
        </p:txBody>
      </p:sp>
    </p:spTree>
    <p:extLst>
      <p:ext uri="{BB962C8B-B14F-4D97-AF65-F5344CB8AC3E}">
        <p14:creationId xmlns:p14="http://schemas.microsoft.com/office/powerpoint/2010/main" val="33045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2000" b="-2000"/>
          </a:stretch>
        </a:blip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GB"/>
              <a:t>Griffin, J. E., Matechou, E., Buxton, A. S., Bormpoudakis, D., and Griffiths, R. A. (2019). Modelling environmental DNA data; Bayesian variable selection accounting for false positive and false negative errors. Journal of the Royal Statistical Society: Series C (Applied Statistics).</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2149D811-D950-4D18-9C6C-AFDF9D420C36}" type="slidenum">
              <a:rPr lang="en-GB" smtClean="0"/>
              <a:t>‹#›</a:t>
            </a:fld>
            <a:endParaRPr lang="en-GB"/>
          </a:p>
        </p:txBody>
      </p:sp>
    </p:spTree>
    <p:extLst>
      <p:ext uri="{BB962C8B-B14F-4D97-AF65-F5344CB8AC3E}">
        <p14:creationId xmlns:p14="http://schemas.microsoft.com/office/powerpoint/2010/main" val="33442528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ur01.safelinks.protection.outlook.com/?url=https%3A%2F%2Farxiv.org%2Fabs%2F2211.12213&amp;data=05%7C01%7CE.Matechou%40kent.ac.uk%7C8d8b673de1ec45ade44c08db2c63ac7b%7C51a9fa563f32449aa7213e3f49aa5e9a%7C0%7C0%7C638152578827902129%7CUnknown%7CTWFpbGZsb3d8eyJWIjoiMC4wLjAwMDAiLCJQIjoiV2luMzIiLCJBTiI6Ik1haWwiLCJXVCI6Mn0%3D%7C3000%7C%7C%7C&amp;sdata=bBznqTCDOcQW4OnTyhe%2BeMWoGJwL%2FvmmD%2BCYFYYxI2Y%3D&amp;reserved=0"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royalsociety.org/topics-policy/projects/biodiversity/" TargetMode="External"/><Relationship Id="rId2" Type="http://schemas.openxmlformats.org/officeDocument/2006/relationships/hyperlink" Target="https://www.lexico.com/definition/biodiversit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wwf.eu/campaigns/livingplane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gov.uk/government/publications/final-report-the-economics-of-biodiversity-the-dasgupta-review"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5B6-D367-4C1A-B415-8E8D5A3F5567}"/>
              </a:ext>
            </a:extLst>
          </p:cNvPr>
          <p:cNvSpPr>
            <a:spLocks noGrp="1"/>
          </p:cNvSpPr>
          <p:nvPr>
            <p:ph type="title"/>
          </p:nvPr>
        </p:nvSpPr>
        <p:spPr>
          <a:xfrm>
            <a:off x="1320488" y="1326940"/>
            <a:ext cx="9692640" cy="1325562"/>
          </a:xfrm>
        </p:spPr>
        <p:txBody>
          <a:bodyPr>
            <a:normAutofit/>
          </a:bodyPr>
          <a:lstStyle/>
          <a:p>
            <a:pPr algn="ctr">
              <a:lnSpc>
                <a:spcPct val="95000"/>
              </a:lnSpc>
              <a:spcBef>
                <a:spcPts val="1400"/>
              </a:spcBef>
              <a:spcAft>
                <a:spcPts val="200"/>
              </a:spcAft>
              <a:buClr>
                <a:schemeClr val="accent1"/>
              </a:buClr>
              <a:buSzPct val="80000"/>
            </a:pPr>
            <a:r>
              <a:rPr lang="en-GB" sz="3200" b="1" spc="10" dirty="0" err="1">
                <a:latin typeface="+mn-lt"/>
                <a:ea typeface="+mn-ea"/>
                <a:cs typeface="+mn-cs"/>
              </a:rPr>
              <a:t>eDNAPlus</a:t>
            </a:r>
            <a:r>
              <a:rPr lang="en-GB" sz="3200" b="1" spc="10" dirty="0">
                <a:latin typeface="+mn-lt"/>
                <a:ea typeface="+mn-ea"/>
                <a:cs typeface="+mn-cs"/>
              </a:rPr>
              <a:t>: A unifying modelling framework for DNA-based biodiversity monitoring</a:t>
            </a:r>
          </a:p>
        </p:txBody>
      </p:sp>
      <p:sp>
        <p:nvSpPr>
          <p:cNvPr id="3" name="Content Placeholder 2">
            <a:extLst>
              <a:ext uri="{FF2B5EF4-FFF2-40B4-BE49-F238E27FC236}">
                <a16:creationId xmlns:a16="http://schemas.microsoft.com/office/drawing/2014/main" id="{7CC09DA1-6CBF-402E-84EC-2F5DD3829594}"/>
              </a:ext>
            </a:extLst>
          </p:cNvPr>
          <p:cNvSpPr>
            <a:spLocks noGrp="1"/>
          </p:cNvSpPr>
          <p:nvPr>
            <p:ph idx="1"/>
          </p:nvPr>
        </p:nvSpPr>
        <p:spPr>
          <a:xfrm>
            <a:off x="1443579" y="2919047"/>
            <a:ext cx="8595360" cy="4351337"/>
          </a:xfrm>
        </p:spPr>
        <p:txBody>
          <a:bodyPr/>
          <a:lstStyle/>
          <a:p>
            <a:pPr marL="0" indent="0" algn="ctr">
              <a:buNone/>
            </a:pPr>
            <a:r>
              <a:rPr lang="en-GB" sz="2400" b="1" dirty="0"/>
              <a:t>Dr Eleni Matechou</a:t>
            </a:r>
          </a:p>
          <a:p>
            <a:pPr marL="0" indent="0" algn="ctr">
              <a:buNone/>
            </a:pPr>
            <a:r>
              <a:rPr lang="en-GB" sz="2400" b="1" dirty="0"/>
              <a:t>Senior Lecturer in Statistics</a:t>
            </a:r>
          </a:p>
          <a:p>
            <a:endParaRPr lang="en-GB" dirty="0"/>
          </a:p>
        </p:txBody>
      </p:sp>
      <p:pic>
        <p:nvPicPr>
          <p:cNvPr id="5" name="Picture 4">
            <a:extLst>
              <a:ext uri="{FF2B5EF4-FFF2-40B4-BE49-F238E27FC236}">
                <a16:creationId xmlns:a16="http://schemas.microsoft.com/office/drawing/2014/main" id="{FABA874D-A06C-420E-8BB2-994D1532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62" y="4777699"/>
            <a:ext cx="8820912" cy="1962912"/>
          </a:xfrm>
          <a:prstGeom prst="rect">
            <a:avLst/>
          </a:prstGeom>
        </p:spPr>
      </p:pic>
      <p:pic>
        <p:nvPicPr>
          <p:cNvPr id="6" name="Picture 5">
            <a:extLst>
              <a:ext uri="{FF2B5EF4-FFF2-40B4-BE49-F238E27FC236}">
                <a16:creationId xmlns:a16="http://schemas.microsoft.com/office/drawing/2014/main" id="{7169E79E-2621-45A4-AA21-80A0CB260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288" y="4285158"/>
            <a:ext cx="2572842" cy="2572842"/>
          </a:xfrm>
          <a:prstGeom prst="rect">
            <a:avLst/>
          </a:prstGeom>
        </p:spPr>
      </p:pic>
    </p:spTree>
    <p:extLst>
      <p:ext uri="{BB962C8B-B14F-4D97-AF65-F5344CB8AC3E}">
        <p14:creationId xmlns:p14="http://schemas.microsoft.com/office/powerpoint/2010/main" val="3844693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2" name="CGCGACAATGATTATTTTCAACTAACCATAAGGATATTGGAACATTATATTTTATTTTTGGAGCTTGAGCAGGAATAGTAGGAACTTCTCTAAGTATTTTAATTCGAGCAGAATTAGGACACCCTGGAGCCTTTATTGGTGATGATCAAATTTATAATGTTATTGTAACAGCTCATGCTTTTATTATAATTTTTTTTATAGTTATACCTATTATAATTGGAGGATTTGGAAATTGACTAGTCCCTCTAATACTA"/>
          <p:cNvSpPr txBox="1"/>
          <p:nvPr/>
        </p:nvSpPr>
        <p:spPr>
          <a:xfrm>
            <a:off x="1765300" y="1988542"/>
            <a:ext cx="8661401" cy="471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7149" marR="57149" algn="l" defTabSz="1285875">
              <a:buClr>
                <a:srgbClr val="000000"/>
              </a:buClr>
              <a:buFont typeface="Courier New"/>
              <a:defRPr sz="4200">
                <a:uFill>
                  <a:solidFill>
                    <a:srgbClr val="000000"/>
                  </a:solidFill>
                </a:uFill>
              </a:defRPr>
            </a:lvl1pPr>
          </a:lstStyle>
          <a:p>
            <a:r>
              <a:rPr sz="2000" dirty="0"/>
              <a:t>CGCGACAATGATTATTTTCAACTAACCATAAGGATATTGGAACATTATATTTTATTTTTGGAGCTTGAGCAGGAATAGTAGGAACTTCTCTAAGTATTTTAATTCGAGCAGAATTAGGACACCCTGGAGCCTTTATTGGTGATGATCAAATTTATAATGTTATTGTAACAGCTCATGCTTTTATTATAATTTTTTTTATAGTTATACCTATTATAATTGGAGGATTTGGAAATTGACTAGTCCCTCTAATACTAGGGGCCCCAGATATGGCTTTCCCTCGAATAAATAATATAAGATTTTGAATATTACCCCCCTCTTTAACTCTTCTAATTTCTAGAAGTATAGTAGAAAATGGAGCTGGAACAGGGTGAACTGTATATCCTCCTCTATCCTCAGGAATTGCTCATGCAGGAGCTTCAGTAGATTTAGCTATTTTTTCATTACATTTAGCAGGAATTTCTTCAATTTTAGGAGCAGTTAATTTTATTACAACAGTTATTAATATACGAGCACCAGGAATTACTCTTGACCGAATACCGTTATTCGTTTGATCTGTAGTAATTACAGCAGTATTATTATTACTTTCTTTACCAGTATTAGCTGGAGCTATTACTATACTTTTAACAGATCGAAACTTAAATACATCATTC</a:t>
            </a:r>
          </a:p>
        </p:txBody>
      </p:sp>
      <p:sp>
        <p:nvSpPr>
          <p:cNvPr id="723" name="An actual mosquito barcode -…"/>
          <p:cNvSpPr txBox="1"/>
          <p:nvPr/>
        </p:nvSpPr>
        <p:spPr>
          <a:xfrm>
            <a:off x="1676400" y="228600"/>
            <a:ext cx="8547101" cy="1318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28575" marR="28575" defTabSz="642938">
              <a:spcBef>
                <a:spcPts val="1750"/>
              </a:spcBef>
              <a:buClr>
                <a:srgbClr val="000000"/>
              </a:buClr>
              <a:buFont typeface="Arial"/>
              <a:defRPr sz="6400">
                <a:uFill>
                  <a:solidFill>
                    <a:srgbClr val="000000"/>
                  </a:solidFill>
                </a:uFill>
              </a:defRPr>
            </a:pPr>
            <a:r>
              <a:rPr sz="3200" dirty="0"/>
              <a:t>An actual mosquito barcode - </a:t>
            </a:r>
          </a:p>
          <a:p>
            <a:pPr marL="28575" marR="28575" defTabSz="642938">
              <a:spcBef>
                <a:spcPts val="1750"/>
              </a:spcBef>
              <a:buClr>
                <a:srgbClr val="000000"/>
              </a:buClr>
              <a:buFont typeface="Arial"/>
              <a:defRPr sz="6400">
                <a:uFill>
                  <a:solidFill>
                    <a:srgbClr val="000000"/>
                  </a:solidFill>
                </a:uFill>
              </a:defRPr>
            </a:pPr>
            <a:r>
              <a:rPr sz="3200" dirty="0"/>
              <a:t>a 650 letter name written in DNA:</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a14="http://schemas.microsoft.com/office/drawing/2010/main" xmlns:m="http://schemas.openxmlformats.org/officeDocument/2006/math"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40C9-35D3-4387-B389-F09EB9979629}"/>
              </a:ext>
            </a:extLst>
          </p:cNvPr>
          <p:cNvSpPr>
            <a:spLocks noGrp="1"/>
          </p:cNvSpPr>
          <p:nvPr>
            <p:ph type="title"/>
          </p:nvPr>
        </p:nvSpPr>
        <p:spPr>
          <a:xfrm>
            <a:off x="1179810" y="113714"/>
            <a:ext cx="9692640" cy="928505"/>
          </a:xfrm>
        </p:spPr>
        <p:txBody>
          <a:bodyPr/>
          <a:lstStyle/>
          <a:p>
            <a:r>
              <a:rPr lang="en-GB" dirty="0"/>
              <a:t>DNA-based surveys</a:t>
            </a:r>
          </a:p>
        </p:txBody>
      </p:sp>
      <p:sp>
        <p:nvSpPr>
          <p:cNvPr id="3" name="Content Placeholder 2">
            <a:extLst>
              <a:ext uri="{FF2B5EF4-FFF2-40B4-BE49-F238E27FC236}">
                <a16:creationId xmlns:a16="http://schemas.microsoft.com/office/drawing/2014/main" id="{5187B1C2-DF10-4B6B-9797-1E9FA297A0ED}"/>
              </a:ext>
            </a:extLst>
          </p:cNvPr>
          <p:cNvSpPr>
            <a:spLocks noGrp="1"/>
          </p:cNvSpPr>
          <p:nvPr>
            <p:ph idx="1"/>
          </p:nvPr>
        </p:nvSpPr>
        <p:spPr>
          <a:xfrm>
            <a:off x="1019908" y="1090246"/>
            <a:ext cx="9852542" cy="5654040"/>
          </a:xfrm>
        </p:spPr>
        <p:txBody>
          <a:bodyPr>
            <a:normAutofit/>
          </a:bodyPr>
          <a:lstStyle/>
          <a:p>
            <a:pPr algn="l"/>
            <a:r>
              <a:rPr lang="en-GB" sz="2000" dirty="0"/>
              <a:t>In </a:t>
            </a:r>
            <a:r>
              <a:rPr lang="en-GB" sz="2000" b="0" i="0" u="none" strike="noStrike" baseline="0" dirty="0"/>
              <a:t>DNA-based survey methods, we isolate DNA that has become separated from an organism and suspended within the environment.</a:t>
            </a:r>
            <a:endParaRPr lang="en-GB" sz="20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000" dirty="0"/>
              <a:t>A PCR test then is used to determine whether DNA of a species has been detected in the sample or not and how many times it has been detected.</a:t>
            </a:r>
          </a:p>
        </p:txBody>
      </p:sp>
      <p:graphicFrame>
        <p:nvGraphicFramePr>
          <p:cNvPr id="6" name="Object 5">
            <a:extLst>
              <a:ext uri="{FF2B5EF4-FFF2-40B4-BE49-F238E27FC236}">
                <a16:creationId xmlns:a16="http://schemas.microsoft.com/office/drawing/2014/main" id="{D5DE43C0-2E2C-4312-9931-A705B818B50E}"/>
              </a:ext>
            </a:extLst>
          </p:cNvPr>
          <p:cNvGraphicFramePr>
            <a:graphicFrameLocks noChangeAspect="1"/>
          </p:cNvGraphicFramePr>
          <p:nvPr>
            <p:extLst>
              <p:ext uri="{D42A27DB-BD31-4B8C-83A1-F6EECF244321}">
                <p14:modId xmlns:p14="http://schemas.microsoft.com/office/powerpoint/2010/main" val="3686932582"/>
              </p:ext>
            </p:extLst>
          </p:nvPr>
        </p:nvGraphicFramePr>
        <p:xfrm>
          <a:off x="3458306" y="1944564"/>
          <a:ext cx="4583724" cy="3437793"/>
        </p:xfrm>
        <a:graphic>
          <a:graphicData uri="http://schemas.openxmlformats.org/presentationml/2006/ole">
            <mc:AlternateContent xmlns:mc="http://schemas.openxmlformats.org/markup-compatibility/2006">
              <mc:Choice xmlns:v="urn:schemas-microsoft-com:vml" Requires="v">
                <p:oleObj name="Acrobat Document" r:id="rId2" imgW="2742992" imgH="2057400" progId="Acrobat.Document.DC">
                  <p:embed/>
                </p:oleObj>
              </mc:Choice>
              <mc:Fallback>
                <p:oleObj name="Acrobat Document" r:id="rId2" imgW="2742992" imgH="2057400" progId="Acrobat.Document.DC">
                  <p:embed/>
                  <p:pic>
                    <p:nvPicPr>
                      <p:cNvPr id="6" name="Object 5">
                        <a:extLst>
                          <a:ext uri="{FF2B5EF4-FFF2-40B4-BE49-F238E27FC236}">
                            <a16:creationId xmlns:a16="http://schemas.microsoft.com/office/drawing/2014/main" id="{D5DE43C0-2E2C-4312-9931-A705B818B50E}"/>
                          </a:ext>
                        </a:extLst>
                      </p:cNvPr>
                      <p:cNvPicPr/>
                      <p:nvPr/>
                    </p:nvPicPr>
                    <p:blipFill>
                      <a:blip r:embed="rId3"/>
                      <a:stretch>
                        <a:fillRect/>
                      </a:stretch>
                    </p:blipFill>
                    <p:spPr>
                      <a:xfrm>
                        <a:off x="3458306" y="1944564"/>
                        <a:ext cx="4583724" cy="3437793"/>
                      </a:xfrm>
                      <a:prstGeom prst="rect">
                        <a:avLst/>
                      </a:prstGeom>
                    </p:spPr>
                  </p:pic>
                </p:oleObj>
              </mc:Fallback>
            </mc:AlternateContent>
          </a:graphicData>
        </a:graphic>
      </p:graphicFrame>
    </p:spTree>
    <p:extLst>
      <p:ext uri="{BB962C8B-B14F-4D97-AF65-F5344CB8AC3E}">
        <p14:creationId xmlns:p14="http://schemas.microsoft.com/office/powerpoint/2010/main" val="244796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DA4B-BE74-4F75-B3F3-7472E73C3D4D}"/>
              </a:ext>
            </a:extLst>
          </p:cNvPr>
          <p:cNvSpPr>
            <a:spLocks noGrp="1"/>
          </p:cNvSpPr>
          <p:nvPr>
            <p:ph type="title"/>
          </p:nvPr>
        </p:nvSpPr>
        <p:spPr>
          <a:xfrm>
            <a:off x="254796" y="186587"/>
            <a:ext cx="9692640" cy="758705"/>
          </a:xfrm>
        </p:spPr>
        <p:txBody>
          <a:bodyPr/>
          <a:lstStyle/>
          <a:p>
            <a:r>
              <a:rPr lang="en-GB" dirty="0"/>
              <a:t>Metabarcoding</a:t>
            </a:r>
          </a:p>
        </p:txBody>
      </p:sp>
      <p:sp>
        <p:nvSpPr>
          <p:cNvPr id="3" name="Content Placeholder 2">
            <a:extLst>
              <a:ext uri="{FF2B5EF4-FFF2-40B4-BE49-F238E27FC236}">
                <a16:creationId xmlns:a16="http://schemas.microsoft.com/office/drawing/2014/main" id="{7FCD5E32-B4FC-4D52-9B19-AA116CC0CC73}"/>
              </a:ext>
            </a:extLst>
          </p:cNvPr>
          <p:cNvSpPr>
            <a:spLocks noGrp="1"/>
          </p:cNvSpPr>
          <p:nvPr>
            <p:ph idx="1"/>
          </p:nvPr>
        </p:nvSpPr>
        <p:spPr>
          <a:xfrm>
            <a:off x="753762" y="1155357"/>
            <a:ext cx="10120184" cy="5516055"/>
          </a:xfrm>
        </p:spPr>
        <p:txBody>
          <a:bodyPr>
            <a:normAutofit/>
          </a:bodyPr>
          <a:lstStyle/>
          <a:p>
            <a:r>
              <a:rPr lang="en-GB" sz="2000" b="1" dirty="0"/>
              <a:t>Metabarcoding</a:t>
            </a:r>
            <a:r>
              <a:rPr lang="en-GB" sz="2000" dirty="0"/>
              <a:t> involves the mass collection of specimens that are homogenised, the genomic DNA extracted, mass-PCR amplified for the barcode gene of interest (e.g., the mitochondrial gene COI for animals), and sequenced on machines that can separate out individual DNA molecules. Bioinformatic tools then process the massive number of sequences for subsequent analysis. Although significant challenges remain, metabarcoding is starting to be applied for powerful insight into ecological communities...</a:t>
            </a:r>
          </a:p>
        </p:txBody>
      </p:sp>
      <p:pic>
        <p:nvPicPr>
          <p:cNvPr id="7" name="Picture 6">
            <a:extLst>
              <a:ext uri="{FF2B5EF4-FFF2-40B4-BE49-F238E27FC236}">
                <a16:creationId xmlns:a16="http://schemas.microsoft.com/office/drawing/2014/main" id="{515DA181-358C-4F79-B300-930DD2F9385E}"/>
              </a:ext>
            </a:extLst>
          </p:cNvPr>
          <p:cNvPicPr>
            <a:picLocks noChangeAspect="1"/>
          </p:cNvPicPr>
          <p:nvPr/>
        </p:nvPicPr>
        <p:blipFill rotWithShape="1">
          <a:blip r:embed="rId2">
            <a:extLst>
              <a:ext uri="{28A0092B-C50C-407E-A947-70E740481C1C}">
                <a14:useLocalDpi xmlns:a14="http://schemas.microsoft.com/office/drawing/2010/main" val="0"/>
              </a:ext>
            </a:extLst>
          </a:blip>
          <a:srcRect l="25489" t="32613" r="26571" b="27297"/>
          <a:stretch/>
        </p:blipFill>
        <p:spPr>
          <a:xfrm>
            <a:off x="4007785" y="3313946"/>
            <a:ext cx="6501953" cy="3058527"/>
          </a:xfrm>
          <a:prstGeom prst="rect">
            <a:avLst/>
          </a:prstGeom>
        </p:spPr>
      </p:pic>
    </p:spTree>
    <p:extLst>
      <p:ext uri="{BB962C8B-B14F-4D97-AF65-F5344CB8AC3E}">
        <p14:creationId xmlns:p14="http://schemas.microsoft.com/office/powerpoint/2010/main" val="1068077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6" name="mortarpestle.jpg" descr="mortarpestle.jpg"/>
          <p:cNvPicPr>
            <a:picLocks noChangeAspect="1"/>
          </p:cNvPicPr>
          <p:nvPr/>
        </p:nvPicPr>
        <p:blipFill>
          <a:blip r:embed="rId3"/>
          <a:srcRect l="7473" t="9986" r="761" b="10428"/>
          <a:stretch>
            <a:fillRect/>
          </a:stretch>
        </p:blipFill>
        <p:spPr>
          <a:xfrm>
            <a:off x="3907188" y="2997200"/>
            <a:ext cx="2287746" cy="1587501"/>
          </a:xfrm>
          <a:prstGeom prst="rect">
            <a:avLst/>
          </a:prstGeom>
          <a:ln w="12700"/>
        </p:spPr>
      </p:pic>
      <p:sp>
        <p:nvSpPr>
          <p:cNvPr id="747" name="Metabarcoding…"/>
          <p:cNvSpPr txBox="1">
            <a:spLocks noGrp="1"/>
          </p:cNvSpPr>
          <p:nvPr>
            <p:ph type="body" sz="quarter" idx="1"/>
          </p:nvPr>
        </p:nvSpPr>
        <p:spPr>
          <a:xfrm>
            <a:off x="1526232" y="868"/>
            <a:ext cx="9105901" cy="1078695"/>
          </a:xfrm>
          <a:prstGeom prst="rect">
            <a:avLst/>
          </a:prstGeom>
        </p:spPr>
        <p:txBody>
          <a:bodyPr/>
          <a:lstStyle/>
          <a:p>
            <a:pPr marL="187523" indent="0" algn="r">
              <a:lnSpc>
                <a:spcPct val="80000"/>
              </a:lnSpc>
              <a:spcBef>
                <a:spcPts val="900"/>
              </a:spcBef>
              <a:buSzTx/>
              <a:buNone/>
              <a:defRPr>
                <a:latin typeface="Helvetica Neue Light"/>
                <a:ea typeface="Helvetica Neue Light"/>
                <a:cs typeface="Helvetica Neue Light"/>
                <a:sym typeface="Helvetica Neue Light"/>
              </a:defRPr>
            </a:pPr>
            <a:r>
              <a:rPr sz="2800" dirty="0">
                <a:latin typeface="+mn-lt"/>
              </a:rPr>
              <a:t>Metabarcoding </a:t>
            </a:r>
          </a:p>
          <a:p>
            <a:pPr marL="187523" indent="0" algn="r">
              <a:lnSpc>
                <a:spcPct val="80000"/>
              </a:lnSpc>
              <a:spcBef>
                <a:spcPts val="900"/>
              </a:spcBef>
              <a:buSzTx/>
              <a:buNone/>
              <a:defRPr sz="4600">
                <a:latin typeface="Helvetica Neue Light"/>
                <a:ea typeface="Helvetica Neue Light"/>
                <a:cs typeface="Helvetica Neue Light"/>
                <a:sym typeface="Helvetica Neue Light"/>
              </a:defRPr>
            </a:pPr>
            <a:r>
              <a:rPr sz="2800" dirty="0">
                <a:latin typeface="+mn-lt"/>
              </a:rPr>
              <a:t>Adapts technologies from microbial </a:t>
            </a:r>
            <a:r>
              <a:rPr sz="2800" dirty="0" err="1">
                <a:latin typeface="+mn-lt"/>
              </a:rPr>
              <a:t>metagenetics</a:t>
            </a:r>
            <a:endParaRPr sz="2800" dirty="0">
              <a:latin typeface="+mn-lt"/>
            </a:endParaRPr>
          </a:p>
        </p:txBody>
      </p:sp>
      <p:pic>
        <p:nvPicPr>
          <p:cNvPr id="748" name="Veriti_Thermal_Cycler.png" descr="Veriti_Thermal_Cycler.png"/>
          <p:cNvPicPr>
            <a:picLocks noChangeAspect="1"/>
          </p:cNvPicPr>
          <p:nvPr/>
        </p:nvPicPr>
        <p:blipFill>
          <a:blip r:embed="rId4"/>
          <a:srcRect l="11190" t="370" r="9524" b="8889"/>
          <a:stretch>
            <a:fillRect/>
          </a:stretch>
        </p:blipFill>
        <p:spPr>
          <a:xfrm>
            <a:off x="6498159" y="4275711"/>
            <a:ext cx="2088658" cy="1536701"/>
          </a:xfrm>
          <a:prstGeom prst="rect">
            <a:avLst/>
          </a:prstGeom>
          <a:ln w="12700">
            <a:miter lim="400000"/>
          </a:ln>
        </p:spPr>
      </p:pic>
      <p:sp>
        <p:nvSpPr>
          <p:cNvPr id="749" name="Bulk samples (also soil &amp; water, parasites, faeces)(eDNA, iDNA, fDNA)"/>
          <p:cNvSpPr txBox="1"/>
          <p:nvPr/>
        </p:nvSpPr>
        <p:spPr>
          <a:xfrm>
            <a:off x="3641451" y="1905031"/>
            <a:ext cx="5600701"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l" defTabSz="1285875">
              <a:buClr>
                <a:srgbClr val="000000"/>
              </a:buClr>
              <a:defRPr sz="3800">
                <a:uFill>
                  <a:solidFill>
                    <a:srgbClr val="000000"/>
                  </a:solidFill>
                </a:uFill>
              </a:defRPr>
            </a:lvl1pPr>
          </a:lstStyle>
          <a:p>
            <a:r>
              <a:rPr sz="1900" dirty="0"/>
              <a:t>Bulk samples (also soil &amp; water, parasites, </a:t>
            </a:r>
            <a:r>
              <a:rPr sz="1900" dirty="0" err="1"/>
              <a:t>faeces</a:t>
            </a:r>
            <a:r>
              <a:rPr sz="1900" dirty="0"/>
              <a:t>)(eDNA, </a:t>
            </a:r>
            <a:r>
              <a:rPr sz="1900" dirty="0" err="1"/>
              <a:t>iDNA</a:t>
            </a:r>
            <a:r>
              <a:rPr sz="1900" dirty="0"/>
              <a:t>, </a:t>
            </a:r>
            <a:r>
              <a:rPr sz="1900" dirty="0" err="1"/>
              <a:t>fDNA</a:t>
            </a:r>
            <a:r>
              <a:rPr sz="1900" dirty="0"/>
              <a:t>)</a:t>
            </a:r>
          </a:p>
        </p:txBody>
      </p:sp>
      <p:sp>
        <p:nvSpPr>
          <p:cNvPr id="750" name="Bulk DNA extraction"/>
          <p:cNvSpPr txBox="1"/>
          <p:nvPr/>
        </p:nvSpPr>
        <p:spPr>
          <a:xfrm>
            <a:off x="6761951" y="3467100"/>
            <a:ext cx="2286001"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l" defTabSz="1285875">
              <a:buClr>
                <a:srgbClr val="000000"/>
              </a:buClr>
              <a:defRPr sz="3800">
                <a:uFill>
                  <a:solidFill>
                    <a:srgbClr val="000000"/>
                  </a:solidFill>
                </a:uFill>
              </a:defRPr>
            </a:lvl1pPr>
          </a:lstStyle>
          <a:p>
            <a:r>
              <a:rPr sz="1900" dirty="0"/>
              <a:t>Bulk DNA extraction </a:t>
            </a:r>
          </a:p>
        </p:txBody>
      </p:sp>
      <p:sp>
        <p:nvSpPr>
          <p:cNvPr id="751" name="PCR amplification of taxonomically informative genes (COI, 18S, ITS, 16S,…)"/>
          <p:cNvSpPr txBox="1"/>
          <p:nvPr/>
        </p:nvSpPr>
        <p:spPr>
          <a:xfrm>
            <a:off x="1795553" y="4940300"/>
            <a:ext cx="4552340"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l" defTabSz="1285875">
              <a:buClr>
                <a:srgbClr val="000000"/>
              </a:buClr>
              <a:defRPr sz="3800">
                <a:uFill>
                  <a:solidFill>
                    <a:srgbClr val="000000"/>
                  </a:solidFill>
                </a:uFill>
              </a:defRPr>
            </a:lvl1pPr>
          </a:lstStyle>
          <a:p>
            <a:r>
              <a:rPr sz="1900" dirty="0"/>
              <a:t>PCR amplification of taxonomically informative genes (COI, 18S, ITS, 16S,…) </a:t>
            </a:r>
          </a:p>
        </p:txBody>
      </p:sp>
      <p:sp>
        <p:nvSpPr>
          <p:cNvPr id="752" name="High-throughput sequencing of the PCR product"/>
          <p:cNvSpPr txBox="1"/>
          <p:nvPr/>
        </p:nvSpPr>
        <p:spPr>
          <a:xfrm>
            <a:off x="3200400" y="6210300"/>
            <a:ext cx="5334001"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r" defTabSz="1285875">
              <a:buClr>
                <a:srgbClr val="000000"/>
              </a:buClr>
              <a:defRPr sz="3800">
                <a:uFill>
                  <a:solidFill>
                    <a:srgbClr val="000000"/>
                  </a:solidFill>
                </a:uFill>
              </a:defRPr>
            </a:lvl1pPr>
          </a:lstStyle>
          <a:p>
            <a:r>
              <a:rPr sz="1900" dirty="0"/>
              <a:t>High-throughput sequencing of the PCR product</a:t>
            </a:r>
          </a:p>
        </p:txBody>
      </p:sp>
      <p:pic>
        <p:nvPicPr>
          <p:cNvPr id="753" name="droppedImage.pdf" descr="droppedImage.pdf"/>
          <p:cNvPicPr>
            <a:picLocks noChangeAspect="1"/>
          </p:cNvPicPr>
          <p:nvPr/>
        </p:nvPicPr>
        <p:blipFill>
          <a:blip r:embed="rId5"/>
          <a:stretch>
            <a:fillRect/>
          </a:stretch>
        </p:blipFill>
        <p:spPr>
          <a:xfrm>
            <a:off x="2057400" y="1257300"/>
            <a:ext cx="1282701" cy="2301928"/>
          </a:xfrm>
          <a:prstGeom prst="rect">
            <a:avLst/>
          </a:prstGeom>
          <a:ln w="12700">
            <a:miter lim="400000"/>
          </a:ln>
        </p:spPr>
      </p:pic>
      <p:pic>
        <p:nvPicPr>
          <p:cNvPr id="754" name="Illumina_HiSeq2500_Front2072551582.jpg" descr="Illumina_HiSeq2500_Front2072551582.jpg"/>
          <p:cNvPicPr>
            <a:picLocks noChangeAspect="1"/>
          </p:cNvPicPr>
          <p:nvPr/>
        </p:nvPicPr>
        <p:blipFill>
          <a:blip r:embed="rId6"/>
          <a:srcRect l="14397" t="23022" r="14397" b="20603"/>
          <a:stretch>
            <a:fillRect/>
          </a:stretch>
        </p:blipFill>
        <p:spPr>
          <a:xfrm>
            <a:off x="8737136" y="5269365"/>
            <a:ext cx="1889640" cy="14960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49"/>
                                        </p:tgtEl>
                                        <p:attrNameLst>
                                          <p:attrName>style.visibility</p:attrName>
                                        </p:attrNameLst>
                                      </p:cBhvr>
                                      <p:to>
                                        <p:strVal val="visible"/>
                                      </p:to>
                                    </p:set>
                                    <p:animEffect transition="in" filter="fade">
                                      <p:cBhvr>
                                        <p:cTn id="7" dur="300"/>
                                        <p:tgtEl>
                                          <p:spTgt spid="7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750"/>
                                        </p:tgtEl>
                                        <p:attrNameLst>
                                          <p:attrName>style.visibility</p:attrName>
                                        </p:attrNameLst>
                                      </p:cBhvr>
                                      <p:to>
                                        <p:strVal val="visible"/>
                                      </p:to>
                                    </p:set>
                                    <p:animEffect transition="in" filter="fade">
                                      <p:cBhvr>
                                        <p:cTn id="12" dur="300"/>
                                        <p:tgtEl>
                                          <p:spTgt spid="7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751"/>
                                        </p:tgtEl>
                                        <p:attrNameLst>
                                          <p:attrName>style.visibility</p:attrName>
                                        </p:attrNameLst>
                                      </p:cBhvr>
                                      <p:to>
                                        <p:strVal val="visible"/>
                                      </p:to>
                                    </p:set>
                                    <p:animEffect transition="in" filter="fade">
                                      <p:cBhvr>
                                        <p:cTn id="17" dur="300"/>
                                        <p:tgtEl>
                                          <p:spTgt spid="7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752"/>
                                        </p:tgtEl>
                                        <p:attrNameLst>
                                          <p:attrName>style.visibility</p:attrName>
                                        </p:attrNameLst>
                                      </p:cBhvr>
                                      <p:to>
                                        <p:strVal val="visible"/>
                                      </p:to>
                                    </p:set>
                                    <p:animEffect transition="in" filter="fade">
                                      <p:cBhvr>
                                        <p:cTn id="22" dur="3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 grpId="0" animBg="1" advAuto="0"/>
      <p:bldP spid="750" grpId="0" animBg="1" advAuto="0"/>
      <p:bldP spid="751" grpId="0" animBg="1" advAuto="0"/>
      <p:bldP spid="75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 name="100,000s to 10,000,000s of “reads” (DNA sequences)"/>
          <p:cNvSpPr txBox="1">
            <a:spLocks noGrp="1"/>
          </p:cNvSpPr>
          <p:nvPr>
            <p:ph type="title"/>
          </p:nvPr>
        </p:nvSpPr>
        <p:spPr>
          <a:xfrm>
            <a:off x="797170" y="1137139"/>
            <a:ext cx="8839201" cy="1186343"/>
          </a:xfrm>
          <a:prstGeom prst="rect">
            <a:avLst/>
          </a:prstGeom>
        </p:spPr>
        <p:txBody>
          <a:bodyPr/>
          <a:lstStyle>
            <a:lvl1pPr>
              <a:defRPr sz="5200">
                <a:latin typeface="Helvetica Neue Light"/>
                <a:ea typeface="Helvetica Neue Light"/>
                <a:cs typeface="Helvetica Neue Light"/>
                <a:sym typeface="Helvetica Neue Light"/>
              </a:defRPr>
            </a:lvl1pPr>
          </a:lstStyle>
          <a:p>
            <a:r>
              <a:rPr sz="2400" dirty="0">
                <a:latin typeface="+mn-lt"/>
              </a:rPr>
              <a:t>100,000s to 10,000,000s of “reads” (DNA sequences)</a:t>
            </a:r>
          </a:p>
        </p:txBody>
      </p:sp>
      <p:pic>
        <p:nvPicPr>
          <p:cNvPr id="759" name="Screen shot 2011-02-13 at 10.19.04.png" descr="Screen shot 2011-02-13 at 10.19.04.png"/>
          <p:cNvPicPr>
            <a:picLocks noChangeAspect="1"/>
          </p:cNvPicPr>
          <p:nvPr/>
        </p:nvPicPr>
        <p:blipFill>
          <a:blip r:embed="rId2"/>
          <a:srcRect b="2735"/>
          <a:stretch>
            <a:fillRect/>
          </a:stretch>
        </p:blipFill>
        <p:spPr>
          <a:xfrm>
            <a:off x="1266093" y="2767409"/>
            <a:ext cx="8370278" cy="3335785"/>
          </a:xfrm>
          <a:prstGeom prst="rect">
            <a:avLst/>
          </a:prstGeom>
          <a:ln w="12700"/>
        </p:spPr>
      </p:pic>
      <p:sp>
        <p:nvSpPr>
          <p:cNvPr id="4" name="Title 1">
            <a:extLst>
              <a:ext uri="{FF2B5EF4-FFF2-40B4-BE49-F238E27FC236}">
                <a16:creationId xmlns:a16="http://schemas.microsoft.com/office/drawing/2014/main" id="{EF69F8BE-8396-4D64-8E13-6A8DF36B0EFB}"/>
              </a:ext>
            </a:extLst>
          </p:cNvPr>
          <p:cNvSpPr txBox="1">
            <a:spLocks/>
          </p:cNvSpPr>
          <p:nvPr/>
        </p:nvSpPr>
        <p:spPr>
          <a:xfrm>
            <a:off x="1144642" y="96130"/>
            <a:ext cx="9692640" cy="1041009"/>
          </a:xfrm>
          <a:prstGeom prst="rect">
            <a:avLst/>
          </a:prstGeom>
        </p:spPr>
        <p:txBody>
          <a:bodyPr vert="horz" lIns="101600" tIns="101600" rIns="101600" bIns="101600" rtlCol="0" anchor="b">
            <a:noAutofit/>
          </a:bodyPr>
          <a:lstStyle>
            <a:lvl1pPr marL="28575" marR="28575" algn="l" defTabSz="642938" rtl="0" eaLnBrk="1" latinLnBrk="0" hangingPunct="1">
              <a:lnSpc>
                <a:spcPct val="90000"/>
              </a:lnSpc>
              <a:spcBef>
                <a:spcPct val="0"/>
              </a:spcBef>
              <a:buNone/>
              <a:defRPr sz="4300" kern="1200" spc="-50" baseline="0">
                <a:solidFill>
                  <a:schemeClr val="tx1"/>
                </a:solidFill>
                <a:uFill>
                  <a:solidFill>
                    <a:srgbClr val="000000"/>
                  </a:solidFill>
                </a:uFill>
                <a:latin typeface="Arial"/>
                <a:ea typeface="Arial"/>
                <a:cs typeface="Arial"/>
                <a:sym typeface="Arial"/>
              </a:defRPr>
            </a:lvl1pPr>
          </a:lstStyle>
          <a:p>
            <a:r>
              <a:rPr lang="en-GB" dirty="0"/>
              <a:t>Metabarcoding data</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1" name="Screen shot 2011-02-13 at 10.19.04.png" descr="Screen shot 2011-02-13 at 10.19.04.png"/>
          <p:cNvPicPr>
            <a:picLocks noChangeAspect="1"/>
          </p:cNvPicPr>
          <p:nvPr/>
        </p:nvPicPr>
        <p:blipFill>
          <a:blip r:embed="rId2"/>
          <a:srcRect b="57868"/>
          <a:stretch>
            <a:fillRect/>
          </a:stretch>
        </p:blipFill>
        <p:spPr>
          <a:xfrm>
            <a:off x="1676400" y="2322513"/>
            <a:ext cx="8839201" cy="1525588"/>
          </a:xfrm>
          <a:prstGeom prst="rect">
            <a:avLst/>
          </a:prstGeom>
          <a:ln w="12700"/>
        </p:spPr>
      </p:pic>
      <p:sp>
        <p:nvSpPr>
          <p:cNvPr id="762" name="These are our Operational Taxonomic Units  (OTUs ~ “species”) 可操作的分类单元 (“物种”)"/>
          <p:cNvSpPr txBox="1"/>
          <p:nvPr/>
        </p:nvSpPr>
        <p:spPr>
          <a:xfrm>
            <a:off x="2386013" y="4462463"/>
            <a:ext cx="7404101" cy="877163"/>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642938">
              <a:buClr>
                <a:srgbClr val="000000"/>
              </a:buClr>
              <a:defRPr sz="5200">
                <a:uFill>
                  <a:solidFill>
                    <a:srgbClr val="000000"/>
                  </a:solidFill>
                </a:uFill>
              </a:defRPr>
            </a:pPr>
            <a:r>
              <a:rPr sz="2600" dirty="0"/>
              <a:t>These are our Operational Taxonomic Units </a:t>
            </a:r>
            <a:br>
              <a:rPr sz="2600" dirty="0"/>
            </a:br>
            <a:r>
              <a:rPr sz="2600" dirty="0"/>
              <a:t>(OTUs ~ “species”)</a:t>
            </a:r>
          </a:p>
        </p:txBody>
      </p:sp>
      <p:sp>
        <p:nvSpPr>
          <p:cNvPr id="763" name="Bioinformatically reduce to…"/>
          <p:cNvSpPr txBox="1">
            <a:spLocks noGrp="1"/>
          </p:cNvSpPr>
          <p:nvPr>
            <p:ph type="title"/>
          </p:nvPr>
        </p:nvSpPr>
        <p:spPr>
          <a:xfrm>
            <a:off x="1524000" y="95250"/>
            <a:ext cx="9156701" cy="2159001"/>
          </a:xfrm>
          <a:prstGeom prst="rect">
            <a:avLst/>
          </a:prstGeom>
        </p:spPr>
        <p:txBody>
          <a:bodyPr/>
          <a:lstStyle/>
          <a:p>
            <a:pPr>
              <a:defRPr sz="5200">
                <a:latin typeface="Helvetica Neue Light"/>
                <a:ea typeface="Helvetica Neue Light"/>
                <a:cs typeface="Helvetica Neue Light"/>
                <a:sym typeface="Helvetica Neue Light"/>
              </a:defRPr>
            </a:pPr>
            <a:r>
              <a:t>Bioinformatically reduce to </a:t>
            </a:r>
          </a:p>
          <a:p>
            <a:pPr>
              <a:defRPr sz="5200">
                <a:latin typeface="Helvetica Neue Light"/>
                <a:ea typeface="Helvetica Neue Light"/>
                <a:cs typeface="Helvetica Neue Light"/>
                <a:sym typeface="Helvetica Neue Light"/>
              </a:defRPr>
            </a:pPr>
            <a:r>
              <a:t>~100-1000s of “clusters of reads”</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5" name="Screen shot 2011-02-13 at 10.19.04.png" descr="Screen shot 2011-02-13 at 10.19.04.png"/>
          <p:cNvPicPr>
            <a:picLocks noChangeAspect="1"/>
          </p:cNvPicPr>
          <p:nvPr/>
        </p:nvPicPr>
        <p:blipFill>
          <a:blip r:embed="rId2"/>
          <a:srcRect b="57868"/>
          <a:stretch>
            <a:fillRect/>
          </a:stretch>
        </p:blipFill>
        <p:spPr>
          <a:xfrm>
            <a:off x="1676400" y="2322513"/>
            <a:ext cx="8839201" cy="1525588"/>
          </a:xfrm>
          <a:prstGeom prst="rect">
            <a:avLst/>
          </a:prstGeom>
          <a:ln w="12700"/>
        </p:spPr>
      </p:pic>
      <p:sp>
        <p:nvSpPr>
          <p:cNvPr id="766" name="Bombus bee"/>
          <p:cNvSpPr txBox="1"/>
          <p:nvPr/>
        </p:nvSpPr>
        <p:spPr>
          <a:xfrm>
            <a:off x="1631950" y="4149725"/>
            <a:ext cx="1818206" cy="43088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642938">
              <a:buClr>
                <a:srgbClr val="000000"/>
              </a:buClr>
              <a:defRPr sz="4600">
                <a:uFill>
                  <a:solidFill>
                    <a:srgbClr val="000000"/>
                  </a:solidFill>
                </a:uFill>
              </a:defRPr>
            </a:pPr>
            <a:r>
              <a:rPr sz="2300" i="1">
                <a:latin typeface="Helvetica Neue"/>
                <a:ea typeface="Helvetica Neue"/>
                <a:cs typeface="Helvetica Neue"/>
                <a:sym typeface="Helvetica Neue"/>
              </a:rPr>
              <a:t>Bombus</a:t>
            </a:r>
            <a:r>
              <a:rPr sz="2300"/>
              <a:t> bee</a:t>
            </a:r>
          </a:p>
        </p:txBody>
      </p:sp>
      <p:sp>
        <p:nvSpPr>
          <p:cNvPr id="767" name="Anopheles mosquito"/>
          <p:cNvSpPr txBox="1"/>
          <p:nvPr/>
        </p:nvSpPr>
        <p:spPr>
          <a:xfrm>
            <a:off x="1609725" y="1773238"/>
            <a:ext cx="2857501" cy="43088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642938">
              <a:buClr>
                <a:srgbClr val="000000"/>
              </a:buClr>
              <a:defRPr sz="4600">
                <a:uFill>
                  <a:solidFill>
                    <a:srgbClr val="000000"/>
                  </a:solidFill>
                </a:uFill>
              </a:defRPr>
            </a:pPr>
            <a:r>
              <a:rPr sz="2300" i="1">
                <a:latin typeface="Helvetica Neue"/>
                <a:ea typeface="Helvetica Neue"/>
                <a:cs typeface="Helvetica Neue"/>
                <a:sym typeface="Helvetica Neue"/>
              </a:rPr>
              <a:t>Anopheles</a:t>
            </a:r>
            <a:r>
              <a:rPr sz="2300"/>
              <a:t> mosquito</a:t>
            </a:r>
          </a:p>
        </p:txBody>
      </p:sp>
      <p:sp>
        <p:nvSpPr>
          <p:cNvPr id="768" name="Drosophila fruit fly"/>
          <p:cNvSpPr txBox="1"/>
          <p:nvPr/>
        </p:nvSpPr>
        <p:spPr>
          <a:xfrm>
            <a:off x="4894263" y="4149725"/>
            <a:ext cx="2403475" cy="78483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642938">
              <a:buClr>
                <a:srgbClr val="000000"/>
              </a:buClr>
              <a:defRPr sz="4600">
                <a:uFill>
                  <a:solidFill>
                    <a:srgbClr val="000000"/>
                  </a:solidFill>
                </a:uFill>
              </a:defRPr>
            </a:pPr>
            <a:r>
              <a:rPr sz="2300" i="1">
                <a:latin typeface="Helvetica Neue"/>
                <a:ea typeface="Helvetica Neue"/>
                <a:cs typeface="Helvetica Neue"/>
                <a:sym typeface="Helvetica Neue"/>
              </a:rPr>
              <a:t>Drosophila</a:t>
            </a:r>
            <a:r>
              <a:rPr sz="2300"/>
              <a:t> fruit fly</a:t>
            </a:r>
          </a:p>
        </p:txBody>
      </p:sp>
      <p:sp>
        <p:nvSpPr>
          <p:cNvPr id="769" name="Line"/>
          <p:cNvSpPr/>
          <p:nvPr/>
        </p:nvSpPr>
        <p:spPr>
          <a:xfrm flipH="1" flipV="1">
            <a:off x="1992313" y="3748088"/>
            <a:ext cx="215901" cy="401638"/>
          </a:xfrm>
          <a:prstGeom prst="line">
            <a:avLst/>
          </a:prstGeom>
          <a:solidFill>
            <a:srgbClr val="C6E6E9"/>
          </a:solidFill>
          <a:ln w="50800">
            <a:solidFill>
              <a:srgbClr val="EB8104"/>
            </a:solidFill>
          </a:ln>
        </p:spPr>
        <p:txBody>
          <a:bodyPr lIns="50800" tIns="50800" rIns="50800" bIns="50800" anchor="ctr"/>
          <a:lstStyle/>
          <a:p>
            <a:pPr defTabSz="321469">
              <a:defRPr sz="2200">
                <a:latin typeface="Helvetica"/>
                <a:ea typeface="Helvetica"/>
                <a:cs typeface="Helvetica"/>
                <a:sym typeface="Helvetica"/>
              </a:defRPr>
            </a:pPr>
            <a:endParaRPr sz="1100"/>
          </a:p>
        </p:txBody>
      </p:sp>
      <p:sp>
        <p:nvSpPr>
          <p:cNvPr id="770" name="Line"/>
          <p:cNvSpPr/>
          <p:nvPr/>
        </p:nvSpPr>
        <p:spPr>
          <a:xfrm flipH="1" flipV="1">
            <a:off x="2711450" y="3276600"/>
            <a:ext cx="2220914" cy="944563"/>
          </a:xfrm>
          <a:prstGeom prst="line">
            <a:avLst/>
          </a:prstGeom>
          <a:solidFill>
            <a:srgbClr val="C6E6E9"/>
          </a:solidFill>
          <a:ln w="50800">
            <a:solidFill>
              <a:srgbClr val="EB8104"/>
            </a:solidFill>
          </a:ln>
        </p:spPr>
        <p:txBody>
          <a:bodyPr lIns="50800" tIns="50800" rIns="50800" bIns="50800" anchor="ctr"/>
          <a:lstStyle/>
          <a:p>
            <a:pPr defTabSz="321469">
              <a:defRPr sz="2200">
                <a:latin typeface="Helvetica"/>
                <a:ea typeface="Helvetica"/>
                <a:cs typeface="Helvetica"/>
                <a:sym typeface="Helvetica"/>
              </a:defRPr>
            </a:pPr>
            <a:endParaRPr sz="1100"/>
          </a:p>
        </p:txBody>
      </p:sp>
      <p:sp>
        <p:nvSpPr>
          <p:cNvPr id="771" name="Line"/>
          <p:cNvSpPr/>
          <p:nvPr/>
        </p:nvSpPr>
        <p:spPr>
          <a:xfrm flipH="1">
            <a:off x="2235200" y="2224088"/>
            <a:ext cx="69851" cy="284163"/>
          </a:xfrm>
          <a:prstGeom prst="line">
            <a:avLst/>
          </a:prstGeom>
          <a:solidFill>
            <a:srgbClr val="C6E6E9"/>
          </a:solidFill>
          <a:ln w="50800">
            <a:solidFill>
              <a:srgbClr val="EB8104"/>
            </a:solidFill>
          </a:ln>
        </p:spPr>
        <p:txBody>
          <a:bodyPr lIns="50800" tIns="50800" rIns="50800" bIns="50800" anchor="ctr"/>
          <a:lstStyle/>
          <a:p>
            <a:pPr defTabSz="321469">
              <a:defRPr sz="2200">
                <a:latin typeface="Helvetica"/>
                <a:ea typeface="Helvetica"/>
                <a:cs typeface="Helvetica"/>
                <a:sym typeface="Helvetica"/>
              </a:defRPr>
            </a:pPr>
            <a:endParaRPr sz="1100"/>
          </a:p>
        </p:txBody>
      </p:sp>
      <p:sp>
        <p:nvSpPr>
          <p:cNvPr id="772" name="Oval"/>
          <p:cNvSpPr/>
          <p:nvPr/>
        </p:nvSpPr>
        <p:spPr>
          <a:xfrm>
            <a:off x="1719263" y="2508250"/>
            <a:ext cx="1033463" cy="144465"/>
          </a:xfrm>
          <a:prstGeom prst="ellipse">
            <a:avLst/>
          </a:prstGeom>
          <a:ln w="50800">
            <a:solidFill>
              <a:srgbClr val="00BA63"/>
            </a:solidFill>
          </a:ln>
        </p:spPr>
        <p:txBody>
          <a:bodyPr lIns="0" tIns="0" rIns="0" bIns="0"/>
          <a:lstStyle/>
          <a:p>
            <a:pPr defTabSz="321469">
              <a:defRPr sz="2200">
                <a:latin typeface="Helvetica"/>
                <a:ea typeface="Helvetica"/>
                <a:cs typeface="Helvetica"/>
                <a:sym typeface="Helvetica"/>
              </a:defRPr>
            </a:pPr>
            <a:endParaRPr sz="1100"/>
          </a:p>
        </p:txBody>
      </p:sp>
      <p:sp>
        <p:nvSpPr>
          <p:cNvPr id="773" name="Oval"/>
          <p:cNvSpPr/>
          <p:nvPr/>
        </p:nvSpPr>
        <p:spPr>
          <a:xfrm>
            <a:off x="1719263" y="2940050"/>
            <a:ext cx="1033463" cy="144465"/>
          </a:xfrm>
          <a:prstGeom prst="ellipse">
            <a:avLst/>
          </a:prstGeom>
          <a:ln w="50800">
            <a:solidFill>
              <a:srgbClr val="00BA63"/>
            </a:solidFill>
          </a:ln>
        </p:spPr>
        <p:txBody>
          <a:bodyPr lIns="0" tIns="0" rIns="0" bIns="0"/>
          <a:lstStyle/>
          <a:p>
            <a:pPr defTabSz="321469">
              <a:defRPr sz="2200">
                <a:latin typeface="Helvetica"/>
                <a:ea typeface="Helvetica"/>
                <a:cs typeface="Helvetica"/>
                <a:sym typeface="Helvetica"/>
              </a:defRPr>
            </a:pPr>
            <a:endParaRPr sz="1100"/>
          </a:p>
        </p:txBody>
      </p:sp>
      <p:sp>
        <p:nvSpPr>
          <p:cNvPr id="774" name="Oval"/>
          <p:cNvSpPr/>
          <p:nvPr/>
        </p:nvSpPr>
        <p:spPr>
          <a:xfrm>
            <a:off x="1703388" y="3475038"/>
            <a:ext cx="1033463" cy="144463"/>
          </a:xfrm>
          <a:prstGeom prst="ellipse">
            <a:avLst/>
          </a:prstGeom>
          <a:ln w="50800">
            <a:solidFill>
              <a:srgbClr val="00BA63"/>
            </a:solidFill>
          </a:ln>
        </p:spPr>
        <p:txBody>
          <a:bodyPr lIns="0" tIns="0" rIns="0" bIns="0"/>
          <a:lstStyle/>
          <a:p>
            <a:pPr defTabSz="321469">
              <a:defRPr sz="2200">
                <a:latin typeface="Helvetica"/>
                <a:ea typeface="Helvetica"/>
                <a:cs typeface="Helvetica"/>
                <a:sym typeface="Helvetica"/>
              </a:defRPr>
            </a:pPr>
            <a:endParaRPr sz="1100"/>
          </a:p>
        </p:txBody>
      </p:sp>
      <p:sp>
        <p:nvSpPr>
          <p:cNvPr id="775" name="Oval"/>
          <p:cNvSpPr/>
          <p:nvPr/>
        </p:nvSpPr>
        <p:spPr>
          <a:xfrm>
            <a:off x="1703388" y="3652838"/>
            <a:ext cx="1033463" cy="144463"/>
          </a:xfrm>
          <a:prstGeom prst="ellipse">
            <a:avLst/>
          </a:prstGeom>
          <a:ln w="50800">
            <a:solidFill>
              <a:srgbClr val="00BA63"/>
            </a:solidFill>
          </a:ln>
        </p:spPr>
        <p:txBody>
          <a:bodyPr lIns="0" tIns="0" rIns="0" bIns="0"/>
          <a:lstStyle/>
          <a:p>
            <a:pPr defTabSz="321469">
              <a:defRPr sz="2200">
                <a:latin typeface="Helvetica"/>
                <a:ea typeface="Helvetica"/>
                <a:cs typeface="Helvetica"/>
                <a:sym typeface="Helvetica"/>
              </a:defRPr>
            </a:pPr>
            <a:endParaRPr sz="1100"/>
          </a:p>
        </p:txBody>
      </p:sp>
      <p:sp>
        <p:nvSpPr>
          <p:cNvPr id="776" name="Oval"/>
          <p:cNvSpPr/>
          <p:nvPr/>
        </p:nvSpPr>
        <p:spPr>
          <a:xfrm>
            <a:off x="1677988" y="3205163"/>
            <a:ext cx="1033463" cy="142877"/>
          </a:xfrm>
          <a:prstGeom prst="ellipse">
            <a:avLst/>
          </a:prstGeom>
          <a:ln w="50800">
            <a:solidFill>
              <a:srgbClr val="00BA63"/>
            </a:solidFill>
          </a:ln>
        </p:spPr>
        <p:txBody>
          <a:bodyPr lIns="0" tIns="0" rIns="0" bIns="0"/>
          <a:lstStyle/>
          <a:p>
            <a:pPr defTabSz="321469">
              <a:defRPr sz="2200">
                <a:latin typeface="Helvetica"/>
                <a:ea typeface="Helvetica"/>
                <a:cs typeface="Helvetica"/>
                <a:sym typeface="Helvetica"/>
              </a:defRPr>
            </a:pPr>
            <a:endParaRPr sz="1100"/>
          </a:p>
        </p:txBody>
      </p:sp>
      <p:sp>
        <p:nvSpPr>
          <p:cNvPr id="777" name="Line"/>
          <p:cNvSpPr/>
          <p:nvPr/>
        </p:nvSpPr>
        <p:spPr>
          <a:xfrm flipV="1">
            <a:off x="2316163" y="3619500"/>
            <a:ext cx="1" cy="530226"/>
          </a:xfrm>
          <a:prstGeom prst="line">
            <a:avLst/>
          </a:prstGeom>
          <a:solidFill>
            <a:srgbClr val="C6E6E9"/>
          </a:solidFill>
          <a:ln w="50800">
            <a:solidFill>
              <a:srgbClr val="EB8104"/>
            </a:solidFill>
          </a:ln>
        </p:spPr>
        <p:txBody>
          <a:bodyPr lIns="50800" tIns="50800" rIns="50800" bIns="50800" anchor="ctr"/>
          <a:lstStyle/>
          <a:p>
            <a:pPr defTabSz="321469">
              <a:defRPr sz="2200">
                <a:latin typeface="Helvetica"/>
                <a:ea typeface="Helvetica"/>
                <a:cs typeface="Helvetica"/>
                <a:sym typeface="Helvetica"/>
              </a:defRPr>
            </a:pPr>
            <a:endParaRPr sz="1100"/>
          </a:p>
        </p:txBody>
      </p:sp>
      <p:sp>
        <p:nvSpPr>
          <p:cNvPr id="778" name="Assign taxonomies to the OTUs 分类鉴定"/>
          <p:cNvSpPr txBox="1"/>
          <p:nvPr/>
        </p:nvSpPr>
        <p:spPr>
          <a:xfrm>
            <a:off x="1663700" y="503506"/>
            <a:ext cx="8851902" cy="502702"/>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1285875">
              <a:buClr>
                <a:srgbClr val="000000"/>
              </a:buClr>
              <a:defRPr sz="5200">
                <a:uFill>
                  <a:solidFill>
                    <a:srgbClr val="000000"/>
                  </a:solidFill>
                </a:uFill>
              </a:defRPr>
            </a:lvl1pPr>
          </a:lstStyle>
          <a:p>
            <a:r>
              <a:rPr sz="2600" dirty="0"/>
              <a:t>Assign taxonomies to the OTUs</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7" name="Output: high-dimensional, sample x species dataset 分析结果：物种 x 标本"/>
          <p:cNvSpPr txBox="1">
            <a:spLocks noGrp="1"/>
          </p:cNvSpPr>
          <p:nvPr>
            <p:ph type="title"/>
          </p:nvPr>
        </p:nvSpPr>
        <p:spPr>
          <a:xfrm>
            <a:off x="605312" y="90749"/>
            <a:ext cx="12747899" cy="620841"/>
          </a:xfrm>
          <a:prstGeom prst="rect">
            <a:avLst/>
          </a:prstGeom>
        </p:spPr>
        <p:txBody>
          <a:bodyPr/>
          <a:lstStyle/>
          <a:p>
            <a:pPr>
              <a:defRPr sz="5200">
                <a:latin typeface="Helvetica Neue Light"/>
                <a:ea typeface="Helvetica Neue Light"/>
                <a:cs typeface="Helvetica Neue Light"/>
                <a:sym typeface="Helvetica Neue Light"/>
              </a:defRPr>
            </a:pPr>
            <a:r>
              <a:rPr sz="3200" dirty="0">
                <a:latin typeface="+mn-lt"/>
              </a:rPr>
              <a:t>Output: high-dimensional, </a:t>
            </a:r>
            <a:r>
              <a:rPr sz="3200" b="1" dirty="0">
                <a:latin typeface="+mn-lt"/>
                <a:ea typeface="Helvetica Neue"/>
                <a:cs typeface="Helvetica Neue"/>
                <a:sym typeface="Helvetica Neue"/>
              </a:rPr>
              <a:t>sample x species dataset</a:t>
            </a:r>
            <a:endParaRPr sz="3200" dirty="0">
              <a:latin typeface="+mn-lt"/>
            </a:endParaRPr>
          </a:p>
        </p:txBody>
      </p:sp>
      <p:sp>
        <p:nvSpPr>
          <p:cNvPr id="819" name="Samples"/>
          <p:cNvSpPr/>
          <p:nvPr/>
        </p:nvSpPr>
        <p:spPr>
          <a:xfrm>
            <a:off x="898827" y="2037979"/>
            <a:ext cx="1160504" cy="3950682"/>
          </a:xfrm>
          <a:prstGeom prst="rect">
            <a:avLst/>
          </a:prstGeom>
          <a:solidFill>
            <a:srgbClr val="6095C9"/>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285875">
              <a:buClr>
                <a:srgbClr val="000000"/>
              </a:buClr>
              <a:buFont typeface="Gill Sans"/>
              <a:defRPr sz="4200">
                <a:solidFill>
                  <a:srgbClr val="FFFFFF"/>
                </a:solidFill>
                <a:uFill>
                  <a:solidFill>
                    <a:srgbClr val="FFFFFF"/>
                  </a:solidFill>
                </a:uFill>
              </a:defRPr>
            </a:lvl1pPr>
          </a:lstStyle>
          <a:p>
            <a:r>
              <a:rPr sz="2100"/>
              <a:t>Samples</a:t>
            </a:r>
          </a:p>
        </p:txBody>
      </p:sp>
      <p:pic>
        <p:nvPicPr>
          <p:cNvPr id="820" name="Screenshot 2021-02-16 at 14.41.09.png" descr="Screenshot 2021-02-16 at 14.41.09.png"/>
          <p:cNvPicPr>
            <a:picLocks noChangeAspect="1"/>
          </p:cNvPicPr>
          <p:nvPr/>
        </p:nvPicPr>
        <p:blipFill>
          <a:blip r:embed="rId3"/>
          <a:srcRect r="16186" b="14304"/>
          <a:stretch>
            <a:fillRect/>
          </a:stretch>
        </p:blipFill>
        <p:spPr>
          <a:xfrm>
            <a:off x="2059331" y="1097521"/>
            <a:ext cx="8172290" cy="4972205"/>
          </a:xfrm>
          <a:prstGeom prst="rect">
            <a:avLst/>
          </a:prstGeom>
          <a:ln w="25400">
            <a:miter lim="400000"/>
          </a:ln>
          <a:effectLst>
            <a:outerShdw blurRad="254000" dist="127000" dir="5400000" rotWithShape="0">
              <a:srgbClr val="000000">
                <a:alpha val="70000"/>
              </a:srgbClr>
            </a:outerShdw>
          </a:effectLst>
        </p:spPr>
      </p:pic>
      <p:sp>
        <p:nvSpPr>
          <p:cNvPr id="821" name="Species"/>
          <p:cNvSpPr/>
          <p:nvPr/>
        </p:nvSpPr>
        <p:spPr>
          <a:xfrm>
            <a:off x="2065081" y="766373"/>
            <a:ext cx="8061838" cy="512152"/>
          </a:xfrm>
          <a:prstGeom prst="rect">
            <a:avLst/>
          </a:prstGeom>
          <a:solidFill>
            <a:srgbClr val="6095C9"/>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285875">
              <a:buClr>
                <a:srgbClr val="000000"/>
              </a:buClr>
              <a:buFont typeface="Gill Sans"/>
              <a:defRPr sz="4200">
                <a:solidFill>
                  <a:srgbClr val="FFFFFF"/>
                </a:solidFill>
                <a:uFill>
                  <a:solidFill>
                    <a:srgbClr val="FFFFFF"/>
                  </a:solidFill>
                </a:uFill>
              </a:defRPr>
            </a:lvl1pPr>
          </a:lstStyle>
          <a:p>
            <a:r>
              <a:rPr sz="2100"/>
              <a:t>Species</a:t>
            </a:r>
          </a:p>
        </p:txBody>
      </p:sp>
      <p:sp>
        <p:nvSpPr>
          <p:cNvPr id="822" name="Easy to add species"/>
          <p:cNvSpPr txBox="1"/>
          <p:nvPr/>
        </p:nvSpPr>
        <p:spPr>
          <a:xfrm>
            <a:off x="9755578" y="3297951"/>
            <a:ext cx="2493447" cy="362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4000"/>
            </a:lvl1pPr>
          </a:lstStyle>
          <a:p>
            <a:r>
              <a:rPr sz="2000" dirty="0"/>
              <a:t>Easy to add species</a:t>
            </a:r>
          </a:p>
        </p:txBody>
      </p:sp>
      <p:sp>
        <p:nvSpPr>
          <p:cNvPr id="823" name="Line"/>
          <p:cNvSpPr/>
          <p:nvPr/>
        </p:nvSpPr>
        <p:spPr>
          <a:xfrm>
            <a:off x="9843793" y="3705363"/>
            <a:ext cx="2246624" cy="1"/>
          </a:xfrm>
          <a:prstGeom prst="line">
            <a:avLst/>
          </a:prstGeom>
          <a:ln w="50800">
            <a:solidFill>
              <a:srgbClr val="000000"/>
            </a:solidFill>
            <a:miter lim="400000"/>
            <a:tailEnd type="triangle"/>
          </a:ln>
        </p:spPr>
        <p:txBody>
          <a:bodyPr lIns="25400" tIns="25400" rIns="25400" bIns="25400" anchor="ctr"/>
          <a:lstStyle/>
          <a:p>
            <a:endParaRPr sz="900"/>
          </a:p>
        </p:txBody>
      </p:sp>
      <p:grpSp>
        <p:nvGrpSpPr>
          <p:cNvPr id="827" name="Group"/>
          <p:cNvGrpSpPr/>
          <p:nvPr/>
        </p:nvGrpSpPr>
        <p:grpSpPr>
          <a:xfrm>
            <a:off x="4294095" y="6144798"/>
            <a:ext cx="2728119" cy="512152"/>
            <a:chOff x="-1" y="0"/>
            <a:chExt cx="5138839" cy="1016001"/>
          </a:xfrm>
        </p:grpSpPr>
        <p:sp>
          <p:nvSpPr>
            <p:cNvPr id="824" name="Easy to add samples"/>
            <p:cNvSpPr txBox="1"/>
            <p:nvPr/>
          </p:nvSpPr>
          <p:spPr>
            <a:xfrm>
              <a:off x="185561" y="148928"/>
              <a:ext cx="4953277"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lvl1pPr>
            </a:lstStyle>
            <a:p>
              <a:r>
                <a:rPr sz="2000" dirty="0"/>
                <a:t>Easy to add samples</a:t>
              </a:r>
            </a:p>
          </p:txBody>
        </p:sp>
        <p:sp>
          <p:nvSpPr>
            <p:cNvPr id="825" name="Line"/>
            <p:cNvSpPr/>
            <p:nvPr/>
          </p:nvSpPr>
          <p:spPr>
            <a:xfrm>
              <a:off x="5057931" y="0"/>
              <a:ext cx="1" cy="1016001"/>
            </a:xfrm>
            <a:prstGeom prst="line">
              <a:avLst/>
            </a:prstGeom>
            <a:noFill/>
            <a:ln w="50800" cap="flat">
              <a:solidFill>
                <a:srgbClr val="000000"/>
              </a:solidFill>
              <a:prstDash val="solid"/>
              <a:miter lim="400000"/>
              <a:tailEnd type="triangle" w="med" len="med"/>
            </a:ln>
            <a:effectLst/>
          </p:spPr>
          <p:txBody>
            <a:bodyPr wrap="square" lIns="25400" tIns="25400" rIns="25400" bIns="25400" numCol="1" anchor="ctr">
              <a:noAutofit/>
            </a:bodyPr>
            <a:lstStyle/>
            <a:p>
              <a:endParaRPr sz="900"/>
            </a:p>
          </p:txBody>
        </p:sp>
        <p:sp>
          <p:nvSpPr>
            <p:cNvPr id="826" name="Line"/>
            <p:cNvSpPr/>
            <p:nvPr/>
          </p:nvSpPr>
          <p:spPr>
            <a:xfrm flipH="1">
              <a:off x="-1" y="0"/>
              <a:ext cx="2" cy="1016001"/>
            </a:xfrm>
            <a:prstGeom prst="line">
              <a:avLst/>
            </a:prstGeom>
            <a:noFill/>
            <a:ln w="50800" cap="flat">
              <a:solidFill>
                <a:srgbClr val="000000"/>
              </a:solidFill>
              <a:prstDash val="solid"/>
              <a:miter lim="400000"/>
              <a:tailEnd type="triangle" w="med" len="med"/>
            </a:ln>
            <a:effectLst/>
          </p:spPr>
          <p:txBody>
            <a:bodyPr wrap="square" lIns="25400" tIns="25400" rIns="25400" bIns="25400" numCol="1" anchor="ctr">
              <a:noAutofit/>
            </a:bodyPr>
            <a:lstStyle/>
            <a:p>
              <a:endParaRPr sz="900"/>
            </a:p>
          </p:txBody>
        </p:sp>
      </p:grpSp>
      <p:sp>
        <p:nvSpPr>
          <p:cNvPr id="828" name="Taxonomies"/>
          <p:cNvSpPr/>
          <p:nvPr/>
        </p:nvSpPr>
        <p:spPr>
          <a:xfrm>
            <a:off x="898647" y="1410590"/>
            <a:ext cx="1160845" cy="620841"/>
          </a:xfrm>
          <a:prstGeom prst="rect">
            <a:avLst/>
          </a:prstGeom>
          <a:solidFill>
            <a:srgbClr val="6095C9"/>
          </a:solidFill>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285875">
              <a:buClr>
                <a:srgbClr val="000000"/>
              </a:buClr>
              <a:buFont typeface="Gill Sans"/>
              <a:defRPr sz="3200">
                <a:solidFill>
                  <a:srgbClr val="FFFFFF"/>
                </a:solidFill>
                <a:uFill>
                  <a:solidFill>
                    <a:srgbClr val="FFFFFF"/>
                  </a:solidFill>
                </a:uFill>
              </a:defRPr>
            </a:lvl1pPr>
          </a:lstStyle>
          <a:p>
            <a:r>
              <a:rPr sz="1600" dirty="0"/>
              <a:t>Taxonomies</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27"/>
                                        </p:tgtEl>
                                        <p:attrNameLst>
                                          <p:attrName>style.visibility</p:attrName>
                                        </p:attrNameLst>
                                      </p:cBhvr>
                                      <p:to>
                                        <p:strVal val="visible"/>
                                      </p:to>
                                    </p:set>
                                    <p:animEffect transition="in" filter="fade">
                                      <p:cBhvr>
                                        <p:cTn id="7" dur="300"/>
                                        <p:tgtEl>
                                          <p:spTgt spid="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7910D6-C08F-4E55-8346-55B30BBB9477}"/>
              </a:ext>
            </a:extLst>
          </p:cNvPr>
          <p:cNvSpPr>
            <a:spLocks noGrp="1"/>
          </p:cNvSpPr>
          <p:nvPr>
            <p:ph type="title"/>
          </p:nvPr>
        </p:nvSpPr>
        <p:spPr>
          <a:xfrm>
            <a:off x="463062" y="381000"/>
            <a:ext cx="9519139" cy="779585"/>
          </a:xfrm>
        </p:spPr>
        <p:txBody>
          <a:bodyPr/>
          <a:lstStyle/>
          <a:p>
            <a:r>
              <a:rPr lang="en-GB" dirty="0"/>
              <a:t>Process summary</a:t>
            </a:r>
          </a:p>
        </p:txBody>
      </p:sp>
      <p:sp>
        <p:nvSpPr>
          <p:cNvPr id="7" name="TextBox 6">
            <a:extLst>
              <a:ext uri="{FF2B5EF4-FFF2-40B4-BE49-F238E27FC236}">
                <a16:creationId xmlns:a16="http://schemas.microsoft.com/office/drawing/2014/main" id="{73ED23B4-6E16-405E-869B-F080A0DBF6C7}"/>
              </a:ext>
            </a:extLst>
          </p:cNvPr>
          <p:cNvSpPr txBox="1"/>
          <p:nvPr/>
        </p:nvSpPr>
        <p:spPr>
          <a:xfrm>
            <a:off x="631861" y="1171254"/>
            <a:ext cx="97039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sz="2000" dirty="0">
                <a:latin typeface="Century Schoolbook"/>
                <a:cs typeface="Arial"/>
              </a:rPr>
              <a:t> A number of samples are collected from each site, and each sample is </a:t>
            </a:r>
            <a:r>
              <a:rPr lang="en-GB" sz="2000" dirty="0" err="1">
                <a:latin typeface="Century Schoolbook"/>
                <a:cs typeface="Arial"/>
              </a:rPr>
              <a:t>PCRd</a:t>
            </a:r>
            <a:r>
              <a:rPr lang="en-GB" sz="2000" dirty="0">
                <a:latin typeface="Century Schoolbook"/>
                <a:cs typeface="Arial"/>
              </a:rPr>
              <a:t> a number of times, resulting in a vector of number of reads for each species (OTUs)/sample/site.</a:t>
            </a:r>
          </a:p>
        </p:txBody>
      </p:sp>
      <p:pic>
        <p:nvPicPr>
          <p:cNvPr id="3" name="Picture 2" descr="Diagram&#10;&#10;Description automatically generated">
            <a:extLst>
              <a:ext uri="{FF2B5EF4-FFF2-40B4-BE49-F238E27FC236}">
                <a16:creationId xmlns:a16="http://schemas.microsoft.com/office/drawing/2014/main" id="{E0E12C8B-D007-B017-3D66-205AC1884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30" y="2324601"/>
            <a:ext cx="11560139" cy="3985827"/>
          </a:xfrm>
          <a:prstGeom prst="rect">
            <a:avLst/>
          </a:prstGeom>
        </p:spPr>
      </p:pic>
    </p:spTree>
    <p:extLst>
      <p:ext uri="{BB962C8B-B14F-4D97-AF65-F5344CB8AC3E}">
        <p14:creationId xmlns:p14="http://schemas.microsoft.com/office/powerpoint/2010/main" val="16398011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3AAD-0AA9-4FBD-B67C-6A86EBD1E692}"/>
              </a:ext>
            </a:extLst>
          </p:cNvPr>
          <p:cNvSpPr>
            <a:spLocks noGrp="1"/>
          </p:cNvSpPr>
          <p:nvPr>
            <p:ph type="title"/>
          </p:nvPr>
        </p:nvSpPr>
        <p:spPr>
          <a:xfrm>
            <a:off x="720451" y="-356135"/>
            <a:ext cx="9692640" cy="1325562"/>
          </a:xfrm>
        </p:spPr>
        <p:txBody>
          <a:bodyPr/>
          <a:lstStyle/>
          <a:p>
            <a:r>
              <a:rPr lang="en-GB" dirty="0"/>
              <a:t>Types of environmental samples</a:t>
            </a:r>
          </a:p>
        </p:txBody>
      </p:sp>
      <p:sp>
        <p:nvSpPr>
          <p:cNvPr id="3" name="Content Placeholder 2">
            <a:extLst>
              <a:ext uri="{FF2B5EF4-FFF2-40B4-BE49-F238E27FC236}">
                <a16:creationId xmlns:a16="http://schemas.microsoft.com/office/drawing/2014/main" id="{FAC0DC03-414E-4713-96FA-F79F62039703}"/>
              </a:ext>
            </a:extLst>
          </p:cNvPr>
          <p:cNvSpPr>
            <a:spLocks noGrp="1"/>
          </p:cNvSpPr>
          <p:nvPr>
            <p:ph idx="1"/>
          </p:nvPr>
        </p:nvSpPr>
        <p:spPr>
          <a:xfrm>
            <a:off x="1072094" y="1510848"/>
            <a:ext cx="10047812" cy="4351337"/>
          </a:xfrm>
        </p:spPr>
        <p:txBody>
          <a:bodyPr>
            <a:noAutofit/>
          </a:bodyPr>
          <a:lstStyle/>
          <a:p>
            <a:pPr marL="0" indent="0">
              <a:buNone/>
            </a:pPr>
            <a:r>
              <a:rPr lang="en-GB" sz="2400" dirty="0"/>
              <a:t>There is extensive, ongoing research on the potential of DNA-based surveys in monitoring global biodiversity accurately and efficiently.</a:t>
            </a:r>
          </a:p>
          <a:p>
            <a:pPr marL="0" indent="0">
              <a:buNone/>
            </a:pPr>
            <a:r>
              <a:rPr lang="en-GB" sz="2400" dirty="0"/>
              <a:t>Depending on the habitat and species being studied, different types of DNA-based surveys are being considered. There include</a:t>
            </a:r>
          </a:p>
          <a:p>
            <a:pPr>
              <a:buFont typeface="Courier New" panose="02070309020205020404" pitchFamily="49" charset="0"/>
              <a:buChar char="o"/>
            </a:pPr>
            <a:r>
              <a:rPr lang="en-GB" sz="2400" dirty="0"/>
              <a:t>environmental DNA (eDNA), where samples can be soil, water etc</a:t>
            </a:r>
          </a:p>
          <a:p>
            <a:pPr>
              <a:buFont typeface="Courier New" panose="02070309020205020404" pitchFamily="49" charset="0"/>
              <a:buChar char="o"/>
            </a:pPr>
            <a:r>
              <a:rPr lang="en-GB" sz="2400" dirty="0"/>
              <a:t>ingested DNA (</a:t>
            </a:r>
            <a:r>
              <a:rPr lang="en-GB" sz="2400" dirty="0" err="1"/>
              <a:t>iDNA</a:t>
            </a:r>
            <a:r>
              <a:rPr lang="en-GB" sz="2400" dirty="0"/>
              <a:t>), where samples can be leeches or insects</a:t>
            </a:r>
          </a:p>
          <a:p>
            <a:pPr>
              <a:buFont typeface="Courier New" panose="02070309020205020404" pitchFamily="49" charset="0"/>
              <a:buChar char="o"/>
            </a:pPr>
            <a:r>
              <a:rPr lang="en-GB" sz="2400" dirty="0"/>
              <a:t>ancient DNA (</a:t>
            </a:r>
            <a:r>
              <a:rPr lang="en-GB" sz="2400" dirty="0" err="1"/>
              <a:t>sediDNA</a:t>
            </a:r>
            <a:r>
              <a:rPr lang="en-GB" sz="2400" dirty="0"/>
              <a:t>), where samples are (ancient) sediments </a:t>
            </a:r>
          </a:p>
          <a:p>
            <a:pPr>
              <a:buFont typeface="Courier New" panose="02070309020205020404" pitchFamily="49" charset="0"/>
              <a:buChar char="o"/>
            </a:pPr>
            <a:r>
              <a:rPr lang="en-GB" sz="2400" dirty="0"/>
              <a:t>airborne eDNA (</a:t>
            </a:r>
            <a:r>
              <a:rPr lang="en-GB" sz="2400" dirty="0" err="1"/>
              <a:t>airDNA</a:t>
            </a:r>
            <a:r>
              <a:rPr lang="en-GB" sz="2400" dirty="0"/>
              <a:t>), where samples are air!</a:t>
            </a:r>
          </a:p>
        </p:txBody>
      </p:sp>
    </p:spTree>
    <p:extLst>
      <p:ext uri="{BB962C8B-B14F-4D97-AF65-F5344CB8AC3E}">
        <p14:creationId xmlns:p14="http://schemas.microsoft.com/office/powerpoint/2010/main" val="368840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71084-3310-3AD8-0AF2-3D09FF69014E}"/>
              </a:ext>
            </a:extLst>
          </p:cNvPr>
          <p:cNvPicPr>
            <a:picLocks noChangeAspect="1"/>
          </p:cNvPicPr>
          <p:nvPr/>
        </p:nvPicPr>
        <p:blipFill rotWithShape="1">
          <a:blip r:embed="rId2">
            <a:extLst>
              <a:ext uri="{28A0092B-C50C-407E-A947-70E740481C1C}">
                <a14:useLocalDpi xmlns:a14="http://schemas.microsoft.com/office/drawing/2010/main" val="0"/>
              </a:ext>
            </a:extLst>
          </a:blip>
          <a:srcRect t="5793" b="33977"/>
          <a:stretch/>
        </p:blipFill>
        <p:spPr>
          <a:xfrm>
            <a:off x="7899023" y="185726"/>
            <a:ext cx="2533939" cy="2293428"/>
          </a:xfrm>
          <a:prstGeom prst="rect">
            <a:avLst/>
          </a:prstGeom>
        </p:spPr>
      </p:pic>
      <p:pic>
        <p:nvPicPr>
          <p:cNvPr id="6" name="Picture 17" descr="Portrait of Professor Richard Griffiths ">
            <a:extLst>
              <a:ext uri="{FF2B5EF4-FFF2-40B4-BE49-F238E27FC236}">
                <a16:creationId xmlns:a16="http://schemas.microsoft.com/office/drawing/2014/main" id="{403838FC-F1AE-DE62-C1D0-E2BCB28762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557" y="3486857"/>
            <a:ext cx="2323336" cy="22838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245331-3491-669E-7A34-580193D6B7F9}"/>
              </a:ext>
            </a:extLst>
          </p:cNvPr>
          <p:cNvSpPr txBox="1"/>
          <p:nvPr/>
        </p:nvSpPr>
        <p:spPr>
          <a:xfrm>
            <a:off x="8111808" y="2508563"/>
            <a:ext cx="2169492" cy="954107"/>
          </a:xfrm>
          <a:prstGeom prst="rect">
            <a:avLst/>
          </a:prstGeom>
          <a:noFill/>
        </p:spPr>
        <p:txBody>
          <a:bodyPr wrap="square" rtlCol="0">
            <a:spAutoFit/>
          </a:bodyPr>
          <a:lstStyle/>
          <a:p>
            <a:pPr algn="ctr"/>
            <a:r>
              <a:rPr lang="en-GB" sz="1400" dirty="0"/>
              <a:t>Professor Jim Griffin</a:t>
            </a:r>
          </a:p>
          <a:p>
            <a:pPr algn="ctr"/>
            <a:r>
              <a:rPr lang="en-GB" sz="1400" dirty="0"/>
              <a:t>Department of Statistical Science</a:t>
            </a:r>
          </a:p>
          <a:p>
            <a:pPr algn="ctr"/>
            <a:r>
              <a:rPr lang="en-GB" sz="1400" dirty="0"/>
              <a:t> UCL</a:t>
            </a:r>
          </a:p>
        </p:txBody>
      </p:sp>
      <p:sp>
        <p:nvSpPr>
          <p:cNvPr id="8" name="TextBox 7">
            <a:extLst>
              <a:ext uri="{FF2B5EF4-FFF2-40B4-BE49-F238E27FC236}">
                <a16:creationId xmlns:a16="http://schemas.microsoft.com/office/drawing/2014/main" id="{FD9BE2AA-FEF2-3228-24FF-4A491FD27CA0}"/>
              </a:ext>
            </a:extLst>
          </p:cNvPr>
          <p:cNvSpPr txBox="1"/>
          <p:nvPr/>
        </p:nvSpPr>
        <p:spPr>
          <a:xfrm>
            <a:off x="5126050" y="5746492"/>
            <a:ext cx="2907719" cy="1446550"/>
          </a:xfrm>
          <a:prstGeom prst="rect">
            <a:avLst/>
          </a:prstGeom>
          <a:noFill/>
        </p:spPr>
        <p:txBody>
          <a:bodyPr wrap="square" rtlCol="0">
            <a:spAutoFit/>
          </a:bodyPr>
          <a:lstStyle/>
          <a:p>
            <a:pPr algn="ctr"/>
            <a:r>
              <a:rPr lang="en-GB" sz="1400" dirty="0"/>
              <a:t>Professor Richard Griffiths</a:t>
            </a:r>
          </a:p>
          <a:p>
            <a:pPr algn="ctr"/>
            <a:r>
              <a:rPr lang="en-GB" sz="1400" dirty="0"/>
              <a:t>Durrell Institute of Conservation and Ecology</a:t>
            </a:r>
          </a:p>
          <a:p>
            <a:pPr algn="ctr"/>
            <a:r>
              <a:rPr lang="en-GB" sz="1400" dirty="0"/>
              <a:t>University of Kent</a:t>
            </a:r>
          </a:p>
          <a:p>
            <a:endParaRPr lang="en-GB" sz="1400" dirty="0"/>
          </a:p>
          <a:p>
            <a:endParaRPr lang="en-GB" dirty="0"/>
          </a:p>
        </p:txBody>
      </p:sp>
      <p:pic>
        <p:nvPicPr>
          <p:cNvPr id="9" name="Picture 4" descr="Douglas Yu ">
            <a:extLst>
              <a:ext uri="{FF2B5EF4-FFF2-40B4-BE49-F238E27FC236}">
                <a16:creationId xmlns:a16="http://schemas.microsoft.com/office/drawing/2014/main" id="{8A9E6AC6-96D0-F68D-8C82-7EDF6E19A5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4" b="37176"/>
          <a:stretch/>
        </p:blipFill>
        <p:spPr bwMode="auto">
          <a:xfrm>
            <a:off x="7899023" y="3509410"/>
            <a:ext cx="2443666" cy="2261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lex Bush">
            <a:extLst>
              <a:ext uri="{FF2B5EF4-FFF2-40B4-BE49-F238E27FC236}">
                <a16:creationId xmlns:a16="http://schemas.microsoft.com/office/drawing/2014/main" id="{C890AF5E-6C7E-A746-6554-9ED68A6DE8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373"/>
          <a:stretch/>
        </p:blipFill>
        <p:spPr bwMode="auto">
          <a:xfrm>
            <a:off x="2257425" y="3486857"/>
            <a:ext cx="2300556" cy="23270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3BA3D6-FF8E-1576-FA1B-ED54EFDEF7E0}"/>
              </a:ext>
            </a:extLst>
          </p:cNvPr>
          <p:cNvSpPr txBox="1"/>
          <p:nvPr/>
        </p:nvSpPr>
        <p:spPr>
          <a:xfrm>
            <a:off x="7908547" y="5770679"/>
            <a:ext cx="2289101" cy="1231106"/>
          </a:xfrm>
          <a:prstGeom prst="rect">
            <a:avLst/>
          </a:prstGeom>
          <a:noFill/>
        </p:spPr>
        <p:txBody>
          <a:bodyPr wrap="square" rtlCol="0">
            <a:spAutoFit/>
          </a:bodyPr>
          <a:lstStyle/>
          <a:p>
            <a:pPr algn="ctr"/>
            <a:r>
              <a:rPr lang="en-GB" sz="1400" dirty="0"/>
              <a:t>Professor Douglas Yu</a:t>
            </a:r>
          </a:p>
          <a:p>
            <a:pPr algn="ctr"/>
            <a:r>
              <a:rPr lang="en-GB" sz="1400" dirty="0"/>
              <a:t>School of Biological Sciences</a:t>
            </a:r>
          </a:p>
          <a:p>
            <a:pPr algn="ctr"/>
            <a:r>
              <a:rPr lang="en-GB" sz="1400" dirty="0"/>
              <a:t>University of East Anglia</a:t>
            </a:r>
          </a:p>
          <a:p>
            <a:endParaRPr lang="en-GB" sz="1400" dirty="0"/>
          </a:p>
          <a:p>
            <a:endParaRPr lang="en-GB" dirty="0"/>
          </a:p>
        </p:txBody>
      </p:sp>
      <p:sp>
        <p:nvSpPr>
          <p:cNvPr id="12" name="TextBox 11">
            <a:extLst>
              <a:ext uri="{FF2B5EF4-FFF2-40B4-BE49-F238E27FC236}">
                <a16:creationId xmlns:a16="http://schemas.microsoft.com/office/drawing/2014/main" id="{0BF0365D-4567-9B81-B95F-86FCA843D169}"/>
              </a:ext>
            </a:extLst>
          </p:cNvPr>
          <p:cNvSpPr txBox="1"/>
          <p:nvPr/>
        </p:nvSpPr>
        <p:spPr>
          <a:xfrm>
            <a:off x="2251150" y="5854214"/>
            <a:ext cx="2464590" cy="1231106"/>
          </a:xfrm>
          <a:prstGeom prst="rect">
            <a:avLst/>
          </a:prstGeom>
          <a:noFill/>
        </p:spPr>
        <p:txBody>
          <a:bodyPr wrap="square" rtlCol="0">
            <a:spAutoFit/>
          </a:bodyPr>
          <a:lstStyle/>
          <a:p>
            <a:pPr algn="ctr"/>
            <a:r>
              <a:rPr lang="en-GB" sz="1400" dirty="0"/>
              <a:t>Dr Alex Bush</a:t>
            </a:r>
          </a:p>
          <a:p>
            <a:pPr algn="ctr"/>
            <a:r>
              <a:rPr lang="en-GB" sz="1400" dirty="0"/>
              <a:t>Lancaster Environment Centre</a:t>
            </a:r>
          </a:p>
          <a:p>
            <a:pPr algn="ctr"/>
            <a:r>
              <a:rPr lang="en-GB" sz="1400" dirty="0"/>
              <a:t>University of Lancaster</a:t>
            </a:r>
          </a:p>
          <a:p>
            <a:endParaRPr lang="en-GB" sz="1400" dirty="0"/>
          </a:p>
          <a:p>
            <a:endParaRPr lang="en-GB" dirty="0"/>
          </a:p>
        </p:txBody>
      </p:sp>
      <p:pic>
        <p:nvPicPr>
          <p:cNvPr id="13" name="Picture 10">
            <a:extLst>
              <a:ext uri="{FF2B5EF4-FFF2-40B4-BE49-F238E27FC236}">
                <a16:creationId xmlns:a16="http://schemas.microsoft.com/office/drawing/2014/main" id="{E52B03A0-9F91-0D7A-0829-E9230BA7F8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117"/>
          <a:stretch/>
        </p:blipFill>
        <p:spPr bwMode="auto">
          <a:xfrm>
            <a:off x="2359721" y="185726"/>
            <a:ext cx="2247448" cy="23038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129D493-6E74-20D1-F65A-63857E1DC661}"/>
              </a:ext>
            </a:extLst>
          </p:cNvPr>
          <p:cNvSpPr txBox="1"/>
          <p:nvPr/>
        </p:nvSpPr>
        <p:spPr>
          <a:xfrm>
            <a:off x="1315226" y="2585487"/>
            <a:ext cx="6718543" cy="1446550"/>
          </a:xfrm>
          <a:prstGeom prst="rect">
            <a:avLst/>
          </a:prstGeom>
          <a:noFill/>
        </p:spPr>
        <p:txBody>
          <a:bodyPr wrap="square" rtlCol="0">
            <a:spAutoFit/>
          </a:bodyPr>
          <a:lstStyle/>
          <a:p>
            <a:r>
              <a:rPr lang="en-GB" sz="1400" dirty="0"/>
              <a:t>                                         Dr Alex Diana</a:t>
            </a:r>
          </a:p>
          <a:p>
            <a:pPr algn="ctr"/>
            <a:r>
              <a:rPr lang="en-GB" sz="1400" dirty="0"/>
              <a:t>                   Statistical Ecology @ Kent</a:t>
            </a:r>
          </a:p>
          <a:p>
            <a:pPr algn="ctr"/>
            <a:r>
              <a:rPr lang="en-GB" sz="1400" dirty="0"/>
              <a:t>                         School of Mathematics, Statistics and Actuarial Science</a:t>
            </a:r>
          </a:p>
          <a:p>
            <a:pPr algn="ctr"/>
            <a:r>
              <a:rPr lang="en-GB" sz="1400" dirty="0"/>
              <a:t>           University of Kent</a:t>
            </a:r>
          </a:p>
          <a:p>
            <a:pPr algn="ctr"/>
            <a:endParaRPr lang="en-GB" sz="1400" dirty="0"/>
          </a:p>
          <a:p>
            <a:endParaRPr lang="en-GB" dirty="0"/>
          </a:p>
        </p:txBody>
      </p:sp>
      <p:sp>
        <p:nvSpPr>
          <p:cNvPr id="15" name="TextBox 14">
            <a:extLst>
              <a:ext uri="{FF2B5EF4-FFF2-40B4-BE49-F238E27FC236}">
                <a16:creationId xmlns:a16="http://schemas.microsoft.com/office/drawing/2014/main" id="{29FD77AD-7049-2C2E-9DE5-14958A4DEB7E}"/>
              </a:ext>
            </a:extLst>
          </p:cNvPr>
          <p:cNvSpPr txBox="1"/>
          <p:nvPr/>
        </p:nvSpPr>
        <p:spPr>
          <a:xfrm>
            <a:off x="5325557" y="2520882"/>
            <a:ext cx="2244554" cy="523220"/>
          </a:xfrm>
          <a:prstGeom prst="rect">
            <a:avLst/>
          </a:prstGeom>
          <a:noFill/>
        </p:spPr>
        <p:txBody>
          <a:bodyPr wrap="square" rtlCol="0">
            <a:spAutoFit/>
          </a:bodyPr>
          <a:lstStyle/>
          <a:p>
            <a:pPr algn="ctr"/>
            <a:r>
              <a:rPr lang="en-GB" sz="1400" dirty="0"/>
              <a:t>Dr Eleni </a:t>
            </a:r>
            <a:r>
              <a:rPr lang="en-GB" sz="1400" dirty="0" err="1"/>
              <a:t>Matechou</a:t>
            </a:r>
            <a:endParaRPr lang="en-GB" sz="1400" dirty="0"/>
          </a:p>
          <a:p>
            <a:pPr algn="ctr"/>
            <a:endParaRPr lang="en-GB" sz="1400" dirty="0"/>
          </a:p>
        </p:txBody>
      </p:sp>
      <p:pic>
        <p:nvPicPr>
          <p:cNvPr id="1026" name="Picture 2" descr="Dr Eleni Matechou - School of Mathematics, Statistics and Actuarial Science  - University of Kent">
            <a:extLst>
              <a:ext uri="{FF2B5EF4-FFF2-40B4-BE49-F238E27FC236}">
                <a16:creationId xmlns:a16="http://schemas.microsoft.com/office/drawing/2014/main" id="{845172D9-6EF6-FB36-63D1-E2937D670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050" y="185726"/>
            <a:ext cx="2293428" cy="229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68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3AAD-0AA9-4FBD-B67C-6A86EBD1E692}"/>
              </a:ext>
            </a:extLst>
          </p:cNvPr>
          <p:cNvSpPr>
            <a:spLocks noGrp="1"/>
          </p:cNvSpPr>
          <p:nvPr>
            <p:ph type="title"/>
          </p:nvPr>
        </p:nvSpPr>
        <p:spPr/>
        <p:txBody>
          <a:bodyPr/>
          <a:lstStyle/>
          <a:p>
            <a:r>
              <a:rPr lang="en-GB" dirty="0"/>
              <a:t>eDNA</a:t>
            </a:r>
          </a:p>
        </p:txBody>
      </p:sp>
      <p:sp>
        <p:nvSpPr>
          <p:cNvPr id="3" name="Content Placeholder 2">
            <a:extLst>
              <a:ext uri="{FF2B5EF4-FFF2-40B4-BE49-F238E27FC236}">
                <a16:creationId xmlns:a16="http://schemas.microsoft.com/office/drawing/2014/main" id="{FAC0DC03-414E-4713-96FA-F79F62039703}"/>
              </a:ext>
            </a:extLst>
          </p:cNvPr>
          <p:cNvSpPr>
            <a:spLocks noGrp="1"/>
          </p:cNvSpPr>
          <p:nvPr>
            <p:ph idx="1"/>
          </p:nvPr>
        </p:nvSpPr>
        <p:spPr>
          <a:xfrm>
            <a:off x="1261872" y="2250831"/>
            <a:ext cx="8595360" cy="4351337"/>
          </a:xfrm>
        </p:spPr>
        <p:txBody>
          <a:bodyPr>
            <a:normAutofit/>
          </a:bodyPr>
          <a:lstStyle/>
          <a:p>
            <a:r>
              <a:rPr lang="en-GB" sz="2000" dirty="0"/>
              <a:t>One of the uses of eDNA is in the detection of alien invasive species</a:t>
            </a:r>
          </a:p>
        </p:txBody>
      </p:sp>
      <p:pic>
        <p:nvPicPr>
          <p:cNvPr id="5" name="Picture 4">
            <a:extLst>
              <a:ext uri="{FF2B5EF4-FFF2-40B4-BE49-F238E27FC236}">
                <a16:creationId xmlns:a16="http://schemas.microsoft.com/office/drawing/2014/main" id="{42245211-0AA2-41D2-A7A2-296815653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720" y="3025328"/>
            <a:ext cx="6762621" cy="3177479"/>
          </a:xfrm>
          <a:prstGeom prst="rect">
            <a:avLst/>
          </a:prstGeom>
        </p:spPr>
      </p:pic>
      <p:pic>
        <p:nvPicPr>
          <p:cNvPr id="4098" name="Picture 2" descr="View of Mnemiopsis leidyi (Photo: Tamara Shiganova)">
            <a:extLst>
              <a:ext uri="{FF2B5EF4-FFF2-40B4-BE49-F238E27FC236}">
                <a16:creationId xmlns:a16="http://schemas.microsoft.com/office/drawing/2014/main" id="{D28DC261-E110-4714-9415-B26441F53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1033" y="1475563"/>
            <a:ext cx="1373332" cy="1550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94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3AAD-0AA9-4FBD-B67C-6A86EBD1E692}"/>
              </a:ext>
            </a:extLst>
          </p:cNvPr>
          <p:cNvSpPr>
            <a:spLocks noGrp="1"/>
          </p:cNvSpPr>
          <p:nvPr>
            <p:ph type="title"/>
          </p:nvPr>
        </p:nvSpPr>
        <p:spPr/>
        <p:txBody>
          <a:bodyPr/>
          <a:lstStyle/>
          <a:p>
            <a:r>
              <a:rPr lang="en-GB" dirty="0" err="1"/>
              <a:t>iDNA</a:t>
            </a:r>
            <a:endParaRPr lang="en-GB" dirty="0"/>
          </a:p>
        </p:txBody>
      </p:sp>
      <p:sp>
        <p:nvSpPr>
          <p:cNvPr id="3" name="Content Placeholder 2">
            <a:extLst>
              <a:ext uri="{FF2B5EF4-FFF2-40B4-BE49-F238E27FC236}">
                <a16:creationId xmlns:a16="http://schemas.microsoft.com/office/drawing/2014/main" id="{FAC0DC03-414E-4713-96FA-F79F62039703}"/>
              </a:ext>
            </a:extLst>
          </p:cNvPr>
          <p:cNvSpPr>
            <a:spLocks noGrp="1"/>
          </p:cNvSpPr>
          <p:nvPr>
            <p:ph idx="1"/>
          </p:nvPr>
        </p:nvSpPr>
        <p:spPr>
          <a:xfrm>
            <a:off x="1261872" y="2250831"/>
            <a:ext cx="8595360" cy="4351337"/>
          </a:xfrm>
        </p:spPr>
        <p:txBody>
          <a:bodyPr>
            <a:normAutofit/>
          </a:bodyPr>
          <a:lstStyle/>
          <a:p>
            <a:r>
              <a:rPr lang="en-GB" sz="2000" dirty="0"/>
              <a:t>Using just over 100 leeches, in this study they were able to detect several species of vertebrates and invertebrates.</a:t>
            </a:r>
          </a:p>
        </p:txBody>
      </p:sp>
      <p:pic>
        <p:nvPicPr>
          <p:cNvPr id="6" name="Picture 5">
            <a:extLst>
              <a:ext uri="{FF2B5EF4-FFF2-40B4-BE49-F238E27FC236}">
                <a16:creationId xmlns:a16="http://schemas.microsoft.com/office/drawing/2014/main" id="{3DE100F7-6E9F-424D-AAE8-570592FB7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186" y="3189876"/>
            <a:ext cx="7086464" cy="2834586"/>
          </a:xfrm>
          <a:prstGeom prst="rect">
            <a:avLst/>
          </a:prstGeom>
        </p:spPr>
      </p:pic>
      <p:pic>
        <p:nvPicPr>
          <p:cNvPr id="5124" name="Picture 4" descr="Details are in the caption following the image">
            <a:extLst>
              <a:ext uri="{FF2B5EF4-FFF2-40B4-BE49-F238E27FC236}">
                <a16:creationId xmlns:a16="http://schemas.microsoft.com/office/drawing/2014/main" id="{BE59E217-9F59-4917-92D1-ACE08C3FA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172" y="-42496"/>
            <a:ext cx="2829541" cy="282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46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3AAD-0AA9-4FBD-B67C-6A86EBD1E692}"/>
              </a:ext>
            </a:extLst>
          </p:cNvPr>
          <p:cNvSpPr>
            <a:spLocks noGrp="1"/>
          </p:cNvSpPr>
          <p:nvPr>
            <p:ph type="title"/>
          </p:nvPr>
        </p:nvSpPr>
        <p:spPr>
          <a:xfrm>
            <a:off x="1086026" y="219221"/>
            <a:ext cx="9692640" cy="723748"/>
          </a:xfrm>
        </p:spPr>
        <p:txBody>
          <a:bodyPr/>
          <a:lstStyle/>
          <a:p>
            <a:r>
              <a:rPr lang="en-GB" dirty="0" err="1"/>
              <a:t>airDNA</a:t>
            </a:r>
            <a:endParaRPr lang="en-GB" dirty="0"/>
          </a:p>
        </p:txBody>
      </p:sp>
      <p:sp>
        <p:nvSpPr>
          <p:cNvPr id="3" name="Content Placeholder 2">
            <a:extLst>
              <a:ext uri="{FF2B5EF4-FFF2-40B4-BE49-F238E27FC236}">
                <a16:creationId xmlns:a16="http://schemas.microsoft.com/office/drawing/2014/main" id="{FAC0DC03-414E-4713-96FA-F79F62039703}"/>
              </a:ext>
            </a:extLst>
          </p:cNvPr>
          <p:cNvSpPr>
            <a:spLocks noGrp="1"/>
          </p:cNvSpPr>
          <p:nvPr>
            <p:ph idx="1"/>
          </p:nvPr>
        </p:nvSpPr>
        <p:spPr>
          <a:xfrm>
            <a:off x="539262" y="1060938"/>
            <a:ext cx="11260015" cy="4351337"/>
          </a:xfrm>
        </p:spPr>
        <p:txBody>
          <a:bodyPr>
            <a:normAutofit/>
          </a:bodyPr>
          <a:lstStyle/>
          <a:p>
            <a:r>
              <a:rPr lang="en-GB" sz="2000" dirty="0"/>
              <a:t>This study detected 49 vertebrate, 30 mammal, 13 bird, 4 fish, 1 amphibian, and 1 reptile species using just air samples</a:t>
            </a:r>
          </a:p>
        </p:txBody>
      </p:sp>
      <p:sp>
        <p:nvSpPr>
          <p:cNvPr id="4" name="AutoShape 2">
            <a:extLst>
              <a:ext uri="{FF2B5EF4-FFF2-40B4-BE49-F238E27FC236}">
                <a16:creationId xmlns:a16="http://schemas.microsoft.com/office/drawing/2014/main" id="{5FE58707-6CD5-4E4E-B3AD-8A2941E520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a:extLst>
              <a:ext uri="{FF2B5EF4-FFF2-40B4-BE49-F238E27FC236}">
                <a16:creationId xmlns:a16="http://schemas.microsoft.com/office/drawing/2014/main" id="{00769666-3B50-423E-96B4-3B448CB13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469" y="3856893"/>
            <a:ext cx="5154977" cy="26904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94C2FA-85BA-4775-878D-B8DD28F66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30" y="2164696"/>
            <a:ext cx="6189707" cy="3501079"/>
          </a:xfrm>
          <a:prstGeom prst="rect">
            <a:avLst/>
          </a:prstGeom>
        </p:spPr>
      </p:pic>
    </p:spTree>
    <p:extLst>
      <p:ext uri="{BB962C8B-B14F-4D97-AF65-F5344CB8AC3E}">
        <p14:creationId xmlns:p14="http://schemas.microsoft.com/office/powerpoint/2010/main" val="161648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B6C6-9B20-401B-8992-23743C8BA918}"/>
              </a:ext>
            </a:extLst>
          </p:cNvPr>
          <p:cNvSpPr>
            <a:spLocks noGrp="1"/>
          </p:cNvSpPr>
          <p:nvPr>
            <p:ph type="title"/>
          </p:nvPr>
        </p:nvSpPr>
        <p:spPr>
          <a:xfrm>
            <a:off x="899922" y="-253365"/>
            <a:ext cx="9692640" cy="1325562"/>
          </a:xfrm>
        </p:spPr>
        <p:txBody>
          <a:bodyPr/>
          <a:lstStyle/>
          <a:p>
            <a:r>
              <a:rPr lang="en-GB" dirty="0"/>
              <a:t>So where do statistics come in?</a:t>
            </a:r>
          </a:p>
        </p:txBody>
      </p:sp>
      <p:sp>
        <p:nvSpPr>
          <p:cNvPr id="6" name="TextBox 5">
            <a:extLst>
              <a:ext uri="{FF2B5EF4-FFF2-40B4-BE49-F238E27FC236}">
                <a16:creationId xmlns:a16="http://schemas.microsoft.com/office/drawing/2014/main" id="{217D3D39-3A85-4FB2-9DB3-DB77B3295DDD}"/>
              </a:ext>
            </a:extLst>
          </p:cNvPr>
          <p:cNvSpPr txBox="1"/>
          <p:nvPr/>
        </p:nvSpPr>
        <p:spPr>
          <a:xfrm>
            <a:off x="493295" y="1332678"/>
            <a:ext cx="11393905" cy="5056769"/>
          </a:xfrm>
          <a:prstGeom prst="rect">
            <a:avLst/>
          </a:prstGeom>
          <a:noFill/>
        </p:spPr>
        <p:txBody>
          <a:bodyPr wrap="square">
            <a:spAutoFit/>
          </a:bodyPr>
          <a:lstStyle/>
          <a:p>
            <a:pPr marL="341789" marR="28575" indent="-321469" defTabSz="642938">
              <a:lnSpc>
                <a:spcPct val="95000"/>
              </a:lnSpc>
              <a:spcBef>
                <a:spcPts val="500"/>
              </a:spcBef>
              <a:spcAft>
                <a:spcPts val="200"/>
              </a:spcAft>
              <a:buClr>
                <a:schemeClr val="accent1"/>
              </a:buClr>
              <a:buSzPct val="100000"/>
              <a:buFont typeface="Arial" pitchFamily="34" charset="0"/>
              <a:buChar char="•"/>
            </a:pPr>
            <a:r>
              <a:rPr lang="en-GB" sz="2400" spc="10" dirty="0">
                <a:uFill>
                  <a:solidFill>
                    <a:srgbClr val="000000"/>
                  </a:solidFill>
                </a:uFill>
                <a:cs typeface="Arial"/>
                <a:sym typeface="Arial"/>
              </a:rPr>
              <a:t>DNA-based data are noisy and error-prone, with several sources of variation in both stages of a DNA survey: the data collection stage (stage 1) and laboratory analysis stage (stage 2). </a:t>
            </a:r>
          </a:p>
          <a:p>
            <a:pPr marL="20320" marR="28575" defTabSz="642938">
              <a:lnSpc>
                <a:spcPct val="95000"/>
              </a:lnSpc>
              <a:spcBef>
                <a:spcPts val="500"/>
              </a:spcBef>
              <a:spcAft>
                <a:spcPts val="200"/>
              </a:spcAft>
              <a:buClr>
                <a:schemeClr val="accent1"/>
              </a:buClr>
              <a:buSzPct val="100000"/>
            </a:pPr>
            <a:endParaRPr lang="en-GB" sz="2400" spc="10" dirty="0">
              <a:uFill>
                <a:solidFill>
                  <a:srgbClr val="000000"/>
                </a:solidFill>
              </a:uFill>
              <a:cs typeface="Arial"/>
              <a:sym typeface="Arial"/>
            </a:endParaRPr>
          </a:p>
          <a:p>
            <a:pPr marL="341789" marR="28575" indent="-321469" defTabSz="642938">
              <a:lnSpc>
                <a:spcPct val="95000"/>
              </a:lnSpc>
              <a:spcBef>
                <a:spcPts val="500"/>
              </a:spcBef>
              <a:spcAft>
                <a:spcPts val="200"/>
              </a:spcAft>
              <a:buClr>
                <a:schemeClr val="accent1"/>
              </a:buClr>
              <a:buSzPct val="100000"/>
              <a:buFont typeface="Arial" pitchFamily="34" charset="0"/>
              <a:buChar char="•"/>
            </a:pPr>
            <a:r>
              <a:rPr lang="en-GB" sz="2400" spc="10" dirty="0">
                <a:uFill>
                  <a:solidFill>
                    <a:srgbClr val="000000"/>
                  </a:solidFill>
                </a:uFill>
                <a:cs typeface="Arial"/>
                <a:sym typeface="Arial"/>
              </a:rPr>
              <a:t>Generally, we should expect a positive relationship between the biomass of a species in a sample and the count of reads obtained for that species in that sample but this relationship is imperfect, due to noise and error.</a:t>
            </a:r>
          </a:p>
          <a:p>
            <a:pPr marL="341789" marR="28575" indent="-321469" defTabSz="642938">
              <a:lnSpc>
                <a:spcPct val="95000"/>
              </a:lnSpc>
              <a:spcBef>
                <a:spcPts val="500"/>
              </a:spcBef>
              <a:spcAft>
                <a:spcPts val="200"/>
              </a:spcAft>
              <a:buClr>
                <a:schemeClr val="accent1"/>
              </a:buClr>
              <a:buSzPct val="100000"/>
              <a:buFont typeface="Arial" pitchFamily="34" charset="0"/>
              <a:buChar char="•"/>
            </a:pPr>
            <a:endParaRPr lang="en-GB" sz="2400" spc="10" dirty="0">
              <a:uFill>
                <a:solidFill>
                  <a:srgbClr val="000000"/>
                </a:solidFill>
              </a:uFill>
              <a:cs typeface="Arial"/>
              <a:sym typeface="Arial"/>
            </a:endParaRPr>
          </a:p>
          <a:p>
            <a:pPr marL="341789" marR="28575" indent="-321469" defTabSz="642938">
              <a:lnSpc>
                <a:spcPct val="95000"/>
              </a:lnSpc>
              <a:spcBef>
                <a:spcPts val="500"/>
              </a:spcBef>
              <a:spcAft>
                <a:spcPts val="200"/>
              </a:spcAft>
              <a:buClr>
                <a:schemeClr val="accent1"/>
              </a:buClr>
              <a:buSzPct val="100000"/>
              <a:buFont typeface="Arial" pitchFamily="34" charset="0"/>
              <a:buChar char="•"/>
            </a:pPr>
            <a:r>
              <a:rPr lang="en-GB" sz="2400" spc="10" dirty="0">
                <a:uFill>
                  <a:solidFill>
                    <a:srgbClr val="000000"/>
                  </a:solidFill>
                </a:uFill>
                <a:cs typeface="Arial"/>
                <a:sym typeface="Arial"/>
              </a:rPr>
              <a:t>We highlight that theoretically, the overall amount of biomass for each species is proportional to the species’ abundance at that site, but the rate at which each species sheds DNA into the environment is unknown and not estimable using eDNA data alone. </a:t>
            </a:r>
          </a:p>
          <a:p>
            <a:endParaRPr lang="en-GB" sz="2400" dirty="0"/>
          </a:p>
        </p:txBody>
      </p:sp>
    </p:spTree>
    <p:extLst>
      <p:ext uri="{BB962C8B-B14F-4D97-AF65-F5344CB8AC3E}">
        <p14:creationId xmlns:p14="http://schemas.microsoft.com/office/powerpoint/2010/main" val="141290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B6C6-9B20-401B-8992-23743C8BA918}"/>
              </a:ext>
            </a:extLst>
          </p:cNvPr>
          <p:cNvSpPr>
            <a:spLocks noGrp="1"/>
          </p:cNvSpPr>
          <p:nvPr>
            <p:ph type="title"/>
          </p:nvPr>
        </p:nvSpPr>
        <p:spPr/>
        <p:txBody>
          <a:bodyPr/>
          <a:lstStyle/>
          <a:p>
            <a:r>
              <a:rPr lang="en-GB" dirty="0"/>
              <a:t>Stage 1</a:t>
            </a:r>
          </a:p>
        </p:txBody>
      </p:sp>
      <p:pic>
        <p:nvPicPr>
          <p:cNvPr id="4" name="Picture 3" descr="Graphical user interface, text, email&#10;&#10;Description automatically generated">
            <a:extLst>
              <a:ext uri="{FF2B5EF4-FFF2-40B4-BE49-F238E27FC236}">
                <a16:creationId xmlns:a16="http://schemas.microsoft.com/office/drawing/2014/main" id="{0B4C0CD2-19D9-7657-CF2D-1E0E477E26AE}"/>
              </a:ext>
            </a:extLst>
          </p:cNvPr>
          <p:cNvPicPr>
            <a:picLocks noChangeAspect="1"/>
          </p:cNvPicPr>
          <p:nvPr/>
        </p:nvPicPr>
        <p:blipFill rotWithShape="1">
          <a:blip r:embed="rId2">
            <a:extLst>
              <a:ext uri="{28A0092B-C50C-407E-A947-70E740481C1C}">
                <a14:useLocalDpi xmlns:a14="http://schemas.microsoft.com/office/drawing/2010/main" val="0"/>
              </a:ext>
            </a:extLst>
          </a:blip>
          <a:srcRect l="9583" t="33185" r="9001" b="15111"/>
          <a:stretch/>
        </p:blipFill>
        <p:spPr>
          <a:xfrm>
            <a:off x="1028192" y="2021840"/>
            <a:ext cx="9926320" cy="3545840"/>
          </a:xfrm>
          <a:prstGeom prst="rect">
            <a:avLst/>
          </a:prstGeom>
        </p:spPr>
      </p:pic>
    </p:spTree>
    <p:extLst>
      <p:ext uri="{BB962C8B-B14F-4D97-AF65-F5344CB8AC3E}">
        <p14:creationId xmlns:p14="http://schemas.microsoft.com/office/powerpoint/2010/main" val="180395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B6C6-9B20-401B-8992-23743C8BA918}"/>
              </a:ext>
            </a:extLst>
          </p:cNvPr>
          <p:cNvSpPr>
            <a:spLocks noGrp="1"/>
          </p:cNvSpPr>
          <p:nvPr>
            <p:ph type="title"/>
          </p:nvPr>
        </p:nvSpPr>
        <p:spPr>
          <a:xfrm>
            <a:off x="1249680" y="-111760"/>
            <a:ext cx="9692640" cy="1325562"/>
          </a:xfrm>
        </p:spPr>
        <p:txBody>
          <a:bodyPr/>
          <a:lstStyle/>
          <a:p>
            <a:r>
              <a:rPr lang="en-GB" dirty="0"/>
              <a:t>Stage 2</a:t>
            </a:r>
          </a:p>
        </p:txBody>
      </p:sp>
      <p:pic>
        <p:nvPicPr>
          <p:cNvPr id="5" name="Picture 4" descr="Text&#10;&#10;Description automatically generated">
            <a:extLst>
              <a:ext uri="{FF2B5EF4-FFF2-40B4-BE49-F238E27FC236}">
                <a16:creationId xmlns:a16="http://schemas.microsoft.com/office/drawing/2014/main" id="{531A7D45-4522-E343-EDC3-66E653D821A0}"/>
              </a:ext>
            </a:extLst>
          </p:cNvPr>
          <p:cNvPicPr>
            <a:picLocks noChangeAspect="1"/>
          </p:cNvPicPr>
          <p:nvPr/>
        </p:nvPicPr>
        <p:blipFill rotWithShape="1">
          <a:blip r:embed="rId2">
            <a:extLst>
              <a:ext uri="{28A0092B-C50C-407E-A947-70E740481C1C}">
                <a14:useLocalDpi xmlns:a14="http://schemas.microsoft.com/office/drawing/2010/main" val="0"/>
              </a:ext>
            </a:extLst>
          </a:blip>
          <a:srcRect l="9418" t="20148" r="10149" b="8297"/>
          <a:stretch/>
        </p:blipFill>
        <p:spPr>
          <a:xfrm>
            <a:off x="1135888" y="1620202"/>
            <a:ext cx="9806432" cy="4907280"/>
          </a:xfrm>
          <a:prstGeom prst="rect">
            <a:avLst/>
          </a:prstGeom>
        </p:spPr>
      </p:pic>
    </p:spTree>
    <p:extLst>
      <p:ext uri="{BB962C8B-B14F-4D97-AF65-F5344CB8AC3E}">
        <p14:creationId xmlns:p14="http://schemas.microsoft.com/office/powerpoint/2010/main" val="3385523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94DBBB-AE44-4D23-B41F-43B95CFD4E9A}"/>
              </a:ext>
            </a:extLst>
          </p:cNvPr>
          <p:cNvSpPr txBox="1">
            <a:spLocks/>
          </p:cNvSpPr>
          <p:nvPr/>
        </p:nvSpPr>
        <p:spPr>
          <a:xfrm>
            <a:off x="555586" y="607789"/>
            <a:ext cx="9889604" cy="880641"/>
          </a:xfrm>
          <a:prstGeom prst="rect">
            <a:avLst/>
          </a:prstGeom>
        </p:spPr>
        <p:txBody>
          <a:bodyPr vert="horz" lIns="101600" tIns="101600" rIns="101600" bIns="101600" rtlCol="0" anchor="b">
            <a:noAutofit/>
          </a:bodyPr>
          <a:lstStyle>
            <a:lvl1pPr marL="28575" marR="28575" algn="l" defTabSz="642938" rtl="0" eaLnBrk="1" latinLnBrk="0" hangingPunct="1">
              <a:lnSpc>
                <a:spcPct val="90000"/>
              </a:lnSpc>
              <a:spcBef>
                <a:spcPct val="0"/>
              </a:spcBef>
              <a:buNone/>
              <a:defRPr sz="4300" kern="1200" spc="-50" baseline="0">
                <a:solidFill>
                  <a:schemeClr val="tx1"/>
                </a:solidFill>
                <a:uFill>
                  <a:solidFill>
                    <a:srgbClr val="000000"/>
                  </a:solidFill>
                </a:uFill>
                <a:latin typeface="Arial"/>
                <a:ea typeface="Arial"/>
                <a:cs typeface="Arial"/>
                <a:sym typeface="Arial"/>
              </a:defRPr>
            </a:lvl1pPr>
          </a:lstStyle>
          <a:p>
            <a:r>
              <a:rPr lang="en-GB" sz="4400" dirty="0" err="1">
                <a:latin typeface="+mj-lt"/>
              </a:rPr>
              <a:t>eDNAPlus</a:t>
            </a:r>
            <a:r>
              <a:rPr lang="en-GB" sz="4400" dirty="0">
                <a:latin typeface="+mj-lt"/>
              </a:rPr>
              <a:t> model</a:t>
            </a:r>
          </a:p>
        </p:txBody>
      </p:sp>
      <p:sp>
        <p:nvSpPr>
          <p:cNvPr id="9" name="Text Placeholder 2">
            <a:extLst>
              <a:ext uri="{FF2B5EF4-FFF2-40B4-BE49-F238E27FC236}">
                <a16:creationId xmlns:a16="http://schemas.microsoft.com/office/drawing/2014/main" id="{AD68CDE5-1645-4F35-84DA-6FC923503601}"/>
              </a:ext>
            </a:extLst>
          </p:cNvPr>
          <p:cNvSpPr>
            <a:spLocks noGrp="1"/>
          </p:cNvSpPr>
          <p:nvPr>
            <p:ph type="body" idx="1"/>
          </p:nvPr>
        </p:nvSpPr>
        <p:spPr>
          <a:xfrm>
            <a:off x="555586" y="926455"/>
            <a:ext cx="10657846" cy="5596360"/>
          </a:xfrm>
        </p:spPr>
        <p:txBody>
          <a:bodyPr/>
          <a:lstStyle/>
          <a:p>
            <a:endParaRPr lang="en-GB" dirty="0"/>
          </a:p>
          <a:p>
            <a:endParaRPr lang="en-GB" dirty="0"/>
          </a:p>
          <a:p>
            <a:r>
              <a:rPr lang="en-GB" sz="2400" dirty="0">
                <a:latin typeface="+mn-lt"/>
              </a:rPr>
              <a:t>We developed a unifying hierarchical modelling framework for OTU reads.</a:t>
            </a:r>
          </a:p>
          <a:p>
            <a:endParaRPr lang="en-GB" sz="2400" dirty="0">
              <a:latin typeface="+mn-lt"/>
            </a:endParaRPr>
          </a:p>
          <a:p>
            <a:r>
              <a:rPr lang="en-GB" sz="2400" dirty="0">
                <a:latin typeface="+mn-lt"/>
              </a:rPr>
              <a:t>The model considers key sources of variation, noise, and error at both stages of DNA-based biodiversity surveys.</a:t>
            </a:r>
          </a:p>
          <a:p>
            <a:endParaRPr lang="en-GB" sz="2400" dirty="0">
              <a:latin typeface="+mn-lt"/>
            </a:endParaRPr>
          </a:p>
          <a:p>
            <a:r>
              <a:rPr lang="en-GB" sz="2400" dirty="0">
                <a:latin typeface="+mn-lt"/>
              </a:rPr>
              <a:t> It also models correlation between species and between sites. </a:t>
            </a:r>
          </a:p>
          <a:p>
            <a:endParaRPr lang="en-GB" sz="2400" dirty="0">
              <a:latin typeface="+mn-lt"/>
            </a:endParaRPr>
          </a:p>
          <a:p>
            <a:r>
              <a:rPr lang="en-GB" sz="2400" dirty="0" err="1">
                <a:latin typeface="+mn-lt"/>
              </a:rPr>
              <a:t>eDNAPlus</a:t>
            </a:r>
            <a:r>
              <a:rPr lang="en-GB" sz="2400" dirty="0">
                <a:latin typeface="+mn-lt"/>
              </a:rPr>
              <a:t> allows us to infer within-species changes in species biomass across surveyed sites and to link these changes to site-specific covariates.</a:t>
            </a:r>
            <a:endParaRPr lang="en-GB" sz="2400" dirty="0"/>
          </a:p>
        </p:txBody>
      </p:sp>
    </p:spTree>
    <p:extLst>
      <p:ext uri="{BB962C8B-B14F-4D97-AF65-F5344CB8AC3E}">
        <p14:creationId xmlns:p14="http://schemas.microsoft.com/office/powerpoint/2010/main" val="40007262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94DBBB-AE44-4D23-B41F-43B95CFD4E9A}"/>
              </a:ext>
            </a:extLst>
          </p:cNvPr>
          <p:cNvSpPr txBox="1">
            <a:spLocks/>
          </p:cNvSpPr>
          <p:nvPr/>
        </p:nvSpPr>
        <p:spPr>
          <a:xfrm>
            <a:off x="555586" y="607789"/>
            <a:ext cx="9889604" cy="880641"/>
          </a:xfrm>
          <a:prstGeom prst="rect">
            <a:avLst/>
          </a:prstGeom>
        </p:spPr>
        <p:txBody>
          <a:bodyPr vert="horz" lIns="101600" tIns="101600" rIns="101600" bIns="101600" rtlCol="0" anchor="b">
            <a:noAutofit/>
          </a:bodyPr>
          <a:lstStyle>
            <a:lvl1pPr marL="28575" marR="28575" algn="l" defTabSz="642938" rtl="0" eaLnBrk="1" latinLnBrk="0" hangingPunct="1">
              <a:lnSpc>
                <a:spcPct val="90000"/>
              </a:lnSpc>
              <a:spcBef>
                <a:spcPct val="0"/>
              </a:spcBef>
              <a:buNone/>
              <a:defRPr sz="4300" kern="1200" spc="-50" baseline="0">
                <a:solidFill>
                  <a:schemeClr val="tx1"/>
                </a:solidFill>
                <a:uFill>
                  <a:solidFill>
                    <a:srgbClr val="000000"/>
                  </a:solidFill>
                </a:uFill>
                <a:latin typeface="Arial"/>
                <a:ea typeface="Arial"/>
                <a:cs typeface="Arial"/>
                <a:sym typeface="Arial"/>
              </a:defRPr>
            </a:lvl1pPr>
          </a:lstStyle>
          <a:p>
            <a:r>
              <a:rPr lang="en-GB" sz="4400" dirty="0" err="1">
                <a:latin typeface="+mj-lt"/>
              </a:rPr>
              <a:t>eDNAPlus</a:t>
            </a:r>
            <a:r>
              <a:rPr lang="en-GB" sz="4400" dirty="0">
                <a:latin typeface="+mj-lt"/>
              </a:rPr>
              <a:t> model </a:t>
            </a:r>
            <a:r>
              <a:rPr lang="en-GB" sz="1800" u="sng" dirty="0">
                <a:solidFill>
                  <a:srgbClr val="0563C1"/>
                </a:solidFill>
                <a:effectLst/>
                <a:latin typeface="Calibri" panose="020F0502020204030204" pitchFamily="34" charset="0"/>
                <a:ea typeface="DengXian" panose="02010600030101010101" pitchFamily="2" charset="-122"/>
                <a:hlinkClick r:id="rId2"/>
              </a:rPr>
              <a:t>https://arxiv.org/abs/2211.12213</a:t>
            </a:r>
            <a:endParaRPr lang="en-GB" sz="4400" dirty="0">
              <a:latin typeface="+mj-lt"/>
            </a:endParaRPr>
          </a:p>
        </p:txBody>
      </p:sp>
      <p:pic>
        <p:nvPicPr>
          <p:cNvPr id="5" name="Picture 4" descr="Text&#10;&#10;Description automatically generated with medium confidence">
            <a:extLst>
              <a:ext uri="{FF2B5EF4-FFF2-40B4-BE49-F238E27FC236}">
                <a16:creationId xmlns:a16="http://schemas.microsoft.com/office/drawing/2014/main" id="{0E42B682-F8A2-73D1-05EF-1F07951E2FC2}"/>
              </a:ext>
            </a:extLst>
          </p:cNvPr>
          <p:cNvPicPr>
            <a:picLocks noChangeAspect="1"/>
          </p:cNvPicPr>
          <p:nvPr/>
        </p:nvPicPr>
        <p:blipFill rotWithShape="1">
          <a:blip r:embed="rId3">
            <a:extLst>
              <a:ext uri="{28A0092B-C50C-407E-A947-70E740481C1C}">
                <a14:useLocalDpi xmlns:a14="http://schemas.microsoft.com/office/drawing/2010/main" val="0"/>
              </a:ext>
            </a:extLst>
          </a:blip>
          <a:srcRect l="11333" t="23999" r="12500" b="8863"/>
          <a:stretch/>
        </p:blipFill>
        <p:spPr>
          <a:xfrm>
            <a:off x="555586" y="1488430"/>
            <a:ext cx="10150255" cy="5032686"/>
          </a:xfrm>
          <a:prstGeom prst="rect">
            <a:avLst/>
          </a:prstGeom>
        </p:spPr>
      </p:pic>
    </p:spTree>
    <p:extLst>
      <p:ext uri="{BB962C8B-B14F-4D97-AF65-F5344CB8AC3E}">
        <p14:creationId xmlns:p14="http://schemas.microsoft.com/office/powerpoint/2010/main" val="26655095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94DBBB-AE44-4D23-B41F-43B95CFD4E9A}"/>
              </a:ext>
            </a:extLst>
          </p:cNvPr>
          <p:cNvSpPr txBox="1">
            <a:spLocks/>
          </p:cNvSpPr>
          <p:nvPr/>
        </p:nvSpPr>
        <p:spPr>
          <a:xfrm>
            <a:off x="406923" y="775439"/>
            <a:ext cx="9889604" cy="880641"/>
          </a:xfrm>
          <a:prstGeom prst="rect">
            <a:avLst/>
          </a:prstGeom>
        </p:spPr>
        <p:txBody>
          <a:bodyPr vert="horz" lIns="101600" tIns="101600" rIns="101600" bIns="101600" rtlCol="0" anchor="b">
            <a:noAutofit/>
          </a:bodyPr>
          <a:lstStyle>
            <a:lvl1pPr marL="28575" marR="28575" algn="l" defTabSz="642938" rtl="0" eaLnBrk="1" latinLnBrk="0" hangingPunct="1">
              <a:lnSpc>
                <a:spcPct val="90000"/>
              </a:lnSpc>
              <a:spcBef>
                <a:spcPct val="0"/>
              </a:spcBef>
              <a:buNone/>
              <a:defRPr sz="4300" kern="1200" spc="-50" baseline="0">
                <a:solidFill>
                  <a:schemeClr val="tx1"/>
                </a:solidFill>
                <a:uFill>
                  <a:solidFill>
                    <a:srgbClr val="000000"/>
                  </a:solidFill>
                </a:uFill>
                <a:latin typeface="Arial"/>
                <a:ea typeface="Arial"/>
                <a:cs typeface="Arial"/>
                <a:sym typeface="Arial"/>
              </a:defRPr>
            </a:lvl1pPr>
          </a:lstStyle>
          <a:p>
            <a:r>
              <a:rPr lang="en-GB" sz="3600" dirty="0" err="1">
                <a:latin typeface="+mj-lt"/>
              </a:rPr>
              <a:t>eDNAPlus</a:t>
            </a:r>
            <a:r>
              <a:rPr lang="en-GB" sz="3600" dirty="0">
                <a:latin typeface="+mj-lt"/>
              </a:rPr>
              <a:t> model</a:t>
            </a:r>
          </a:p>
        </p:txBody>
      </p:sp>
      <p:pic>
        <p:nvPicPr>
          <p:cNvPr id="3" name="Picture 2" descr="Diagram&#10;&#10;Description automatically generated">
            <a:extLst>
              <a:ext uri="{FF2B5EF4-FFF2-40B4-BE49-F238E27FC236}">
                <a16:creationId xmlns:a16="http://schemas.microsoft.com/office/drawing/2014/main" id="{B917C903-10A6-D980-B0BC-FED2C4512590}"/>
              </a:ext>
            </a:extLst>
          </p:cNvPr>
          <p:cNvPicPr>
            <a:picLocks noChangeAspect="1"/>
          </p:cNvPicPr>
          <p:nvPr/>
        </p:nvPicPr>
        <p:blipFill rotWithShape="1">
          <a:blip r:embed="rId2">
            <a:extLst>
              <a:ext uri="{28A0092B-C50C-407E-A947-70E740481C1C}">
                <a14:useLocalDpi xmlns:a14="http://schemas.microsoft.com/office/drawing/2010/main" val="0"/>
              </a:ext>
            </a:extLst>
          </a:blip>
          <a:srcRect l="15833" t="25258" r="53131" b="30963"/>
          <a:stretch/>
        </p:blipFill>
        <p:spPr>
          <a:xfrm>
            <a:off x="517445" y="1885307"/>
            <a:ext cx="5578555" cy="4426306"/>
          </a:xfrm>
          <a:prstGeom prst="rect">
            <a:avLst/>
          </a:prstGeom>
        </p:spPr>
      </p:pic>
      <p:pic>
        <p:nvPicPr>
          <p:cNvPr id="5" name="Picture 4" descr="Diagram&#10;&#10;Description automatically generated">
            <a:extLst>
              <a:ext uri="{FF2B5EF4-FFF2-40B4-BE49-F238E27FC236}">
                <a16:creationId xmlns:a16="http://schemas.microsoft.com/office/drawing/2014/main" id="{E09A99AA-F60D-24D9-2956-2B64858B27E1}"/>
              </a:ext>
            </a:extLst>
          </p:cNvPr>
          <p:cNvPicPr>
            <a:picLocks noChangeAspect="1"/>
          </p:cNvPicPr>
          <p:nvPr/>
        </p:nvPicPr>
        <p:blipFill rotWithShape="1">
          <a:blip r:embed="rId2">
            <a:extLst>
              <a:ext uri="{28A0092B-C50C-407E-A947-70E740481C1C}">
                <a14:useLocalDpi xmlns:a14="http://schemas.microsoft.com/office/drawing/2010/main" val="0"/>
              </a:ext>
            </a:extLst>
          </a:blip>
          <a:srcRect l="56855" t="25258" r="14334" b="30963"/>
          <a:stretch/>
        </p:blipFill>
        <p:spPr>
          <a:xfrm>
            <a:off x="6400800" y="1885306"/>
            <a:ext cx="4918157" cy="4203777"/>
          </a:xfrm>
          <a:prstGeom prst="rect">
            <a:avLst/>
          </a:prstGeom>
        </p:spPr>
      </p:pic>
    </p:spTree>
    <p:extLst>
      <p:ext uri="{BB962C8B-B14F-4D97-AF65-F5344CB8AC3E}">
        <p14:creationId xmlns:p14="http://schemas.microsoft.com/office/powerpoint/2010/main" val="30791389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92598" y="381000"/>
            <a:ext cx="9889604" cy="880641"/>
          </a:xfrm>
        </p:spPr>
        <p:txBody>
          <a:bodyPr/>
          <a:lstStyle/>
          <a:p>
            <a:r>
              <a:rPr lang="en-GB" dirty="0"/>
              <a:t>Model fitting</a:t>
            </a:r>
          </a:p>
        </p:txBody>
      </p:sp>
      <p:sp>
        <p:nvSpPr>
          <p:cNvPr id="6" name="Text Placeholder 2">
            <a:extLst>
              <a:ext uri="{FF2B5EF4-FFF2-40B4-BE49-F238E27FC236}">
                <a16:creationId xmlns:a16="http://schemas.microsoft.com/office/drawing/2014/main" id="{02847C87-2D69-417A-AE6F-C6C08D325FCB}"/>
              </a:ext>
            </a:extLst>
          </p:cNvPr>
          <p:cNvSpPr>
            <a:spLocks noGrp="1"/>
          </p:cNvSpPr>
          <p:nvPr>
            <p:ph type="body" idx="1"/>
          </p:nvPr>
        </p:nvSpPr>
        <p:spPr>
          <a:xfrm>
            <a:off x="545148" y="1190695"/>
            <a:ext cx="11336834" cy="6137033"/>
          </a:xfrm>
        </p:spPr>
        <p:txBody>
          <a:bodyPr/>
          <a:lstStyle/>
          <a:p>
            <a:pPr marL="341630" indent="-321310"/>
            <a:endParaRPr lang="en-GB" dirty="0"/>
          </a:p>
          <a:p>
            <a:pPr marL="341630" indent="-321310"/>
            <a:r>
              <a:rPr lang="en-GB" sz="2000" dirty="0">
                <a:latin typeface="Century Schoolbook"/>
              </a:rPr>
              <a:t>This is a complex, multi-layered hierarchical Bayesian model, with many latent variables, so fitting it is quite an art:</a:t>
            </a:r>
          </a:p>
          <a:p>
            <a:pPr marL="341630" indent="-321310"/>
            <a:endParaRPr lang="en-GB" sz="2000" dirty="0">
              <a:latin typeface="Century Schoolbook"/>
            </a:endParaRPr>
          </a:p>
          <a:p>
            <a:pPr marL="341630" indent="-321310"/>
            <a:r>
              <a:rPr lang="en-GB" sz="2000" dirty="0">
                <a:latin typeface="Century Schoolbook"/>
              </a:rPr>
              <a:t>We use interweaving techniques to improve the mixing of parameters at different levels of the hierarchy. </a:t>
            </a:r>
            <a:endParaRPr lang="en-GB" dirty="0"/>
          </a:p>
          <a:p>
            <a:pPr marL="341630" indent="-321310"/>
            <a:endParaRPr lang="en-GB" sz="2000" dirty="0">
              <a:latin typeface="Century Schoolbook"/>
            </a:endParaRPr>
          </a:p>
          <a:p>
            <a:pPr marL="341630" indent="-321310"/>
            <a:r>
              <a:rPr lang="en-GB" sz="2000" dirty="0">
                <a:latin typeface="Century Schoolbook"/>
              </a:rPr>
              <a:t>We learn adaptively which variables are more likely to change in each iteration and only update the more relevant ones.</a:t>
            </a:r>
          </a:p>
          <a:p>
            <a:pPr marL="341630" indent="-321310"/>
            <a:endParaRPr lang="en-GB" sz="2000" dirty="0">
              <a:latin typeface="Century Schoolbook"/>
            </a:endParaRPr>
          </a:p>
          <a:p>
            <a:pPr marL="341630" indent="-321310"/>
            <a:r>
              <a:rPr lang="en-GB" sz="2000" dirty="0">
                <a:latin typeface="Century Schoolbook"/>
              </a:rPr>
              <a:t>We use a graphical horseshoe prior to shrink the elements of the species correlation matrix.</a:t>
            </a:r>
          </a:p>
          <a:p>
            <a:pPr marL="20320" indent="0">
              <a:buNone/>
            </a:pPr>
            <a:r>
              <a:rPr lang="en-GB" sz="1200" b="1" i="0" dirty="0" err="1">
                <a:solidFill>
                  <a:srgbClr val="222222"/>
                </a:solidFill>
                <a:effectLst/>
                <a:latin typeface="Arial" panose="020B0604020202020204" pitchFamily="34" charset="0"/>
              </a:rPr>
              <a:t>Papaspiliopoulos</a:t>
            </a:r>
            <a:r>
              <a:rPr lang="en-GB" sz="1200" b="1" i="0" dirty="0">
                <a:solidFill>
                  <a:srgbClr val="222222"/>
                </a:solidFill>
                <a:effectLst/>
                <a:latin typeface="Arial" panose="020B0604020202020204" pitchFamily="34" charset="0"/>
              </a:rPr>
              <a:t>, O., Roberts, G. O., &amp; </a:t>
            </a:r>
            <a:r>
              <a:rPr lang="en-GB" sz="1200" b="1" i="0" dirty="0" err="1">
                <a:solidFill>
                  <a:srgbClr val="222222"/>
                </a:solidFill>
                <a:effectLst/>
                <a:latin typeface="Arial" panose="020B0604020202020204" pitchFamily="34" charset="0"/>
              </a:rPr>
              <a:t>Sköld</a:t>
            </a:r>
            <a:r>
              <a:rPr lang="en-GB" sz="1200" b="1" i="0" dirty="0">
                <a:solidFill>
                  <a:srgbClr val="222222"/>
                </a:solidFill>
                <a:effectLst/>
                <a:latin typeface="Arial" panose="020B0604020202020204" pitchFamily="34" charset="0"/>
              </a:rPr>
              <a:t>, M. (2007). A general framework for the parametrization of hierarchical models. </a:t>
            </a:r>
            <a:r>
              <a:rPr lang="en-GB" sz="1200" b="1" i="1" dirty="0">
                <a:solidFill>
                  <a:srgbClr val="222222"/>
                </a:solidFill>
                <a:effectLst/>
                <a:latin typeface="Arial" panose="020B0604020202020204" pitchFamily="34" charset="0"/>
              </a:rPr>
              <a:t>Statistical Science</a:t>
            </a:r>
            <a:r>
              <a:rPr lang="en-GB" sz="1200" b="1" i="0" dirty="0">
                <a:solidFill>
                  <a:srgbClr val="222222"/>
                </a:solidFill>
                <a:effectLst/>
                <a:latin typeface="Arial" panose="020B0604020202020204" pitchFamily="34" charset="0"/>
              </a:rPr>
              <a:t>, 59-73.</a:t>
            </a:r>
          </a:p>
          <a:p>
            <a:pPr marL="20320" indent="0">
              <a:buNone/>
            </a:pPr>
            <a:r>
              <a:rPr lang="en-GB" sz="1200" b="1" i="0" dirty="0">
                <a:solidFill>
                  <a:srgbClr val="222222"/>
                </a:solidFill>
                <a:effectLst/>
                <a:latin typeface="Arial" panose="020B0604020202020204" pitchFamily="34" charset="0"/>
              </a:rPr>
              <a:t>Benson, A., &amp; Friel, N. (2018). Adaptive MCMC for multiple changepoint analysis with applications to large datasets. </a:t>
            </a:r>
            <a:r>
              <a:rPr lang="en-GB" sz="1200" b="1" i="1" dirty="0">
                <a:solidFill>
                  <a:srgbClr val="222222"/>
                </a:solidFill>
                <a:effectLst/>
                <a:latin typeface="Arial" panose="020B0604020202020204" pitchFamily="34" charset="0"/>
              </a:rPr>
              <a:t>Electronic Journal of Statistics</a:t>
            </a:r>
            <a:r>
              <a:rPr lang="en-GB" sz="1200" b="1" i="0" dirty="0">
                <a:solidFill>
                  <a:srgbClr val="222222"/>
                </a:solidFill>
                <a:effectLst/>
                <a:latin typeface="Arial" panose="020B0604020202020204" pitchFamily="34" charset="0"/>
              </a:rPr>
              <a:t>, </a:t>
            </a:r>
            <a:r>
              <a:rPr lang="en-GB" sz="1200" b="1" i="1" dirty="0">
                <a:solidFill>
                  <a:srgbClr val="222222"/>
                </a:solidFill>
                <a:effectLst/>
                <a:latin typeface="Arial" panose="020B0604020202020204" pitchFamily="34" charset="0"/>
              </a:rPr>
              <a:t>12</a:t>
            </a:r>
            <a:r>
              <a:rPr lang="en-GB" sz="1200" b="1" i="0" dirty="0">
                <a:solidFill>
                  <a:srgbClr val="222222"/>
                </a:solidFill>
                <a:effectLst/>
                <a:latin typeface="Arial" panose="020B0604020202020204" pitchFamily="34" charset="0"/>
              </a:rPr>
              <a:t>(2), 3365-3396.</a:t>
            </a:r>
            <a:endParaRPr lang="en-GB" sz="2000" b="1" dirty="0">
              <a:latin typeface="Century Schoolbook"/>
            </a:endParaRPr>
          </a:p>
          <a:p>
            <a:pPr marL="20320" indent="0">
              <a:buNone/>
            </a:pPr>
            <a:r>
              <a:rPr lang="en-GB" sz="1200" b="1" i="0" dirty="0">
                <a:solidFill>
                  <a:srgbClr val="222222"/>
                </a:solidFill>
                <a:effectLst/>
                <a:latin typeface="Arial" panose="020B0604020202020204" pitchFamily="34" charset="0"/>
              </a:rPr>
              <a:t>Li, Y., Craig, B. A., &amp; Bhadra, A. (2019). The graphical horseshoe estimator for inverse covariance matrices. </a:t>
            </a:r>
            <a:r>
              <a:rPr lang="en-GB" sz="1200" b="1" i="1" dirty="0">
                <a:solidFill>
                  <a:srgbClr val="222222"/>
                </a:solidFill>
                <a:effectLst/>
                <a:latin typeface="Arial" panose="020B0604020202020204" pitchFamily="34" charset="0"/>
              </a:rPr>
              <a:t>Journal of Computational and Graphical Statistics</a:t>
            </a:r>
            <a:r>
              <a:rPr lang="en-GB" sz="1200" b="1" i="0" dirty="0">
                <a:solidFill>
                  <a:srgbClr val="222222"/>
                </a:solidFill>
                <a:effectLst/>
                <a:latin typeface="Arial" panose="020B0604020202020204" pitchFamily="34" charset="0"/>
              </a:rPr>
              <a:t>, </a:t>
            </a:r>
            <a:r>
              <a:rPr lang="en-GB" sz="1200" b="1" i="1" dirty="0">
                <a:solidFill>
                  <a:srgbClr val="222222"/>
                </a:solidFill>
                <a:effectLst/>
                <a:latin typeface="Arial" panose="020B0604020202020204" pitchFamily="34" charset="0"/>
              </a:rPr>
              <a:t>28</a:t>
            </a:r>
            <a:r>
              <a:rPr lang="en-GB" sz="1200" b="1" i="0" dirty="0">
                <a:solidFill>
                  <a:srgbClr val="222222"/>
                </a:solidFill>
                <a:effectLst/>
                <a:latin typeface="Arial" panose="020B0604020202020204" pitchFamily="34" charset="0"/>
              </a:rPr>
              <a:t>(3), 747-757.</a:t>
            </a:r>
            <a:endParaRPr lang="en-GB" sz="2000" b="1" dirty="0">
              <a:latin typeface="Century Schoolbook"/>
            </a:endParaRPr>
          </a:p>
          <a:p>
            <a:pPr marL="341630" indent="-321310"/>
            <a:endParaRPr lang="en-GB" sz="2000" dirty="0">
              <a:latin typeface="Century Schoolbook"/>
            </a:endParaRPr>
          </a:p>
          <a:p>
            <a:pPr marL="341630" indent="-321310"/>
            <a:endParaRPr lang="en-GB" sz="2000" dirty="0">
              <a:latin typeface="Century Schoolbook"/>
            </a:endParaRPr>
          </a:p>
          <a:p>
            <a:pPr marL="341630" indent="-321310"/>
            <a:endParaRPr lang="en-GB" sz="2000" dirty="0">
              <a:latin typeface="Century Schoolbook"/>
            </a:endParaRPr>
          </a:p>
          <a:p>
            <a:pPr marL="341630" indent="-321310"/>
            <a:endParaRPr lang="en-GB" sz="2000" dirty="0">
              <a:latin typeface="Century Schoolbook"/>
            </a:endParaRPr>
          </a:p>
          <a:p>
            <a:pPr marL="20320" indent="0">
              <a:buNone/>
            </a:pPr>
            <a:endParaRPr lang="en-GB" dirty="0"/>
          </a:p>
        </p:txBody>
      </p:sp>
    </p:spTree>
    <p:extLst>
      <p:ext uri="{BB962C8B-B14F-4D97-AF65-F5344CB8AC3E}">
        <p14:creationId xmlns:p14="http://schemas.microsoft.com/office/powerpoint/2010/main" val="24120719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9FD2-2D62-46F6-A3A1-AB322B58E497}"/>
              </a:ext>
            </a:extLst>
          </p:cNvPr>
          <p:cNvSpPr>
            <a:spLocks noGrp="1"/>
          </p:cNvSpPr>
          <p:nvPr>
            <p:ph type="title"/>
          </p:nvPr>
        </p:nvSpPr>
        <p:spPr>
          <a:xfrm>
            <a:off x="1261872" y="365760"/>
            <a:ext cx="9692640" cy="882748"/>
          </a:xfrm>
        </p:spPr>
        <p:txBody>
          <a:bodyPr/>
          <a:lstStyle/>
          <a:p>
            <a:r>
              <a:rPr lang="en-GB" dirty="0"/>
              <a:t>Biodiversity</a:t>
            </a:r>
          </a:p>
        </p:txBody>
      </p:sp>
      <p:sp>
        <p:nvSpPr>
          <p:cNvPr id="3" name="Content Placeholder 2">
            <a:extLst>
              <a:ext uri="{FF2B5EF4-FFF2-40B4-BE49-F238E27FC236}">
                <a16:creationId xmlns:a16="http://schemas.microsoft.com/office/drawing/2014/main" id="{FC7B0C20-FAA1-4257-A7D4-112EF7A6CB86}"/>
              </a:ext>
            </a:extLst>
          </p:cNvPr>
          <p:cNvSpPr>
            <a:spLocks noGrp="1"/>
          </p:cNvSpPr>
          <p:nvPr>
            <p:ph idx="1"/>
          </p:nvPr>
        </p:nvSpPr>
        <p:spPr>
          <a:xfrm>
            <a:off x="1261871" y="1616454"/>
            <a:ext cx="10312507" cy="4351337"/>
          </a:xfrm>
        </p:spPr>
        <p:txBody>
          <a:bodyPr>
            <a:noAutofit/>
          </a:bodyPr>
          <a:lstStyle/>
          <a:p>
            <a:r>
              <a:rPr lang="en-GB" sz="2400" dirty="0"/>
              <a:t>Biodiversity is defined as “The variety of plant and animal life in the world or in a particular habitat, a high level of which is usually considered to be important and desirable.” </a:t>
            </a:r>
          </a:p>
          <a:p>
            <a:r>
              <a:rPr lang="en-GB" sz="2400" dirty="0"/>
              <a:t>“Biodiversity provides food, water and shelter; influences climate; controls disease; and regulates nutrient and water cycles.”</a:t>
            </a:r>
          </a:p>
          <a:p>
            <a:r>
              <a:rPr lang="en-GB" sz="2400" dirty="0"/>
              <a:t>However, biodiversity is in decline globally.</a:t>
            </a:r>
          </a:p>
          <a:p>
            <a:endParaRPr lang="en-GB" sz="2400" dirty="0"/>
          </a:p>
          <a:p>
            <a:pPr marL="0" indent="0">
              <a:buNone/>
            </a:pPr>
            <a:r>
              <a:rPr lang="en-GB" sz="2400" dirty="0"/>
              <a:t>  </a:t>
            </a:r>
          </a:p>
        </p:txBody>
      </p:sp>
      <p:sp>
        <p:nvSpPr>
          <p:cNvPr id="4" name="Footer Placeholder 3">
            <a:extLst>
              <a:ext uri="{FF2B5EF4-FFF2-40B4-BE49-F238E27FC236}">
                <a16:creationId xmlns:a16="http://schemas.microsoft.com/office/drawing/2014/main" id="{A8248BE9-2612-439E-B92B-CD7664992C7C}"/>
              </a:ext>
            </a:extLst>
          </p:cNvPr>
          <p:cNvSpPr>
            <a:spLocks noGrp="1"/>
          </p:cNvSpPr>
          <p:nvPr>
            <p:ph type="ftr" sz="quarter" idx="11"/>
          </p:nvPr>
        </p:nvSpPr>
        <p:spPr>
          <a:xfrm>
            <a:off x="856372" y="5892922"/>
            <a:ext cx="10573628" cy="365125"/>
          </a:xfrm>
        </p:spPr>
        <p:txBody>
          <a:bodyPr/>
          <a:lstStyle/>
          <a:p>
            <a:r>
              <a:rPr lang="en-GB" b="1" dirty="0">
                <a:solidFill>
                  <a:schemeClr val="tx1"/>
                </a:solidFill>
                <a:hlinkClick r:id="rId2"/>
              </a:rPr>
              <a:t>https://www.lexico.com/definition/biodiversity</a:t>
            </a:r>
            <a:endParaRPr lang="en-GB" b="1" dirty="0">
              <a:solidFill>
                <a:schemeClr val="tx1"/>
              </a:solidFill>
            </a:endParaRPr>
          </a:p>
          <a:p>
            <a:r>
              <a:rPr lang="en-GB" b="1" dirty="0">
                <a:solidFill>
                  <a:schemeClr val="tx1"/>
                </a:solidFill>
                <a:hlinkClick r:id="rId3"/>
              </a:rPr>
              <a:t>https://royalsociety.org/topics-policy/projects/biodiversity/</a:t>
            </a:r>
            <a:endParaRPr lang="en-GB" b="1" dirty="0">
              <a:solidFill>
                <a:schemeClr val="tx1"/>
              </a:solidFill>
            </a:endParaRPr>
          </a:p>
          <a:p>
            <a:endParaRPr lang="en-GB" b="1" dirty="0">
              <a:solidFill>
                <a:schemeClr val="tx1"/>
              </a:solidFill>
            </a:endParaRPr>
          </a:p>
        </p:txBody>
      </p:sp>
    </p:spTree>
    <p:extLst>
      <p:ext uri="{BB962C8B-B14F-4D97-AF65-F5344CB8AC3E}">
        <p14:creationId xmlns:p14="http://schemas.microsoft.com/office/powerpoint/2010/main" val="4253410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92598" y="381000"/>
            <a:ext cx="9889604" cy="880641"/>
          </a:xfrm>
        </p:spPr>
        <p:txBody>
          <a:bodyPr/>
          <a:lstStyle/>
          <a:p>
            <a:r>
              <a:rPr lang="en-GB" dirty="0"/>
              <a:t>Case study</a:t>
            </a:r>
          </a:p>
        </p:txBody>
      </p:sp>
      <p:sp>
        <p:nvSpPr>
          <p:cNvPr id="6" name="Text Placeholder 2">
            <a:extLst>
              <a:ext uri="{FF2B5EF4-FFF2-40B4-BE49-F238E27FC236}">
                <a16:creationId xmlns:a16="http://schemas.microsoft.com/office/drawing/2014/main" id="{02847C87-2D69-417A-AE6F-C6C08D325FCB}"/>
              </a:ext>
            </a:extLst>
          </p:cNvPr>
          <p:cNvSpPr>
            <a:spLocks noGrp="1"/>
          </p:cNvSpPr>
          <p:nvPr>
            <p:ph type="body" idx="1"/>
          </p:nvPr>
        </p:nvSpPr>
        <p:spPr>
          <a:xfrm>
            <a:off x="545148" y="1190695"/>
            <a:ext cx="11336834" cy="6137033"/>
          </a:xfrm>
        </p:spPr>
        <p:txBody>
          <a:bodyPr/>
          <a:lstStyle/>
          <a:p>
            <a:pPr marL="341630" indent="-321310"/>
            <a:endParaRPr lang="en-GB" dirty="0"/>
          </a:p>
          <a:p>
            <a:pPr marL="341630" indent="-321310"/>
            <a:r>
              <a:rPr lang="en-GB" sz="2000" dirty="0">
                <a:latin typeface="Century Schoolbook"/>
              </a:rPr>
              <a:t>We applied our model to a dataset of mostly arthropod invertebrates using 121 Malaise-trap samples from 89 sample sites in the H. J. Andrews Experimental Forest (HJA), Oregon USA (225 km2) in July 2018. </a:t>
            </a:r>
          </a:p>
          <a:p>
            <a:pPr marL="341630" indent="-321310"/>
            <a:endParaRPr lang="en-GB" sz="2000" dirty="0">
              <a:latin typeface="Century Schoolbook"/>
            </a:endParaRPr>
          </a:p>
          <a:p>
            <a:pPr marL="341630" indent="-321310"/>
            <a:r>
              <a:rPr lang="en-GB" sz="2000" dirty="0">
                <a:latin typeface="Century Schoolbook"/>
              </a:rPr>
              <a:t>The management objective that motivated the collection of this dataset is to interpolate continuous species distributions among the 89 sample points so that areas of higher and lower conservation value at the HJA can be identified.</a:t>
            </a:r>
          </a:p>
          <a:p>
            <a:pPr marL="341630" indent="-321310"/>
            <a:endParaRPr lang="en-GB" sz="2000" dirty="0">
              <a:latin typeface="Century Schoolbook"/>
            </a:endParaRPr>
          </a:p>
          <a:p>
            <a:pPr marL="341630" indent="-321310"/>
            <a:endParaRPr lang="en-GB" sz="2000" dirty="0">
              <a:latin typeface="Century Schoolbook"/>
            </a:endParaRPr>
          </a:p>
          <a:p>
            <a:pPr marL="341630" indent="-321310"/>
            <a:endParaRPr lang="en-GB" sz="2000" dirty="0">
              <a:latin typeface="Century Schoolbook"/>
            </a:endParaRPr>
          </a:p>
          <a:p>
            <a:pPr marL="20320" indent="0">
              <a:buNone/>
            </a:pPr>
            <a:endParaRPr lang="en-GB" dirty="0"/>
          </a:p>
        </p:txBody>
      </p:sp>
    </p:spTree>
    <p:extLst>
      <p:ext uri="{BB962C8B-B14F-4D97-AF65-F5344CB8AC3E}">
        <p14:creationId xmlns:p14="http://schemas.microsoft.com/office/powerpoint/2010/main" val="53686517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103108" y="-59321"/>
            <a:ext cx="9889604" cy="880641"/>
          </a:xfrm>
        </p:spPr>
        <p:txBody>
          <a:bodyPr/>
          <a:lstStyle/>
          <a:p>
            <a:r>
              <a:rPr lang="en-GB" dirty="0"/>
              <a:t>Case study – effect of distance to road</a:t>
            </a:r>
          </a:p>
        </p:txBody>
      </p:sp>
      <p:pic>
        <p:nvPicPr>
          <p:cNvPr id="11" name="Picture 10" descr="Chart&#10;&#10;Description automatically generated">
            <a:extLst>
              <a:ext uri="{FF2B5EF4-FFF2-40B4-BE49-F238E27FC236}">
                <a16:creationId xmlns:a16="http://schemas.microsoft.com/office/drawing/2014/main" id="{A88B6A16-C416-10A0-18AD-B5723030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214" y="821320"/>
            <a:ext cx="7462632" cy="5981622"/>
          </a:xfrm>
          <a:prstGeom prst="rect">
            <a:avLst/>
          </a:prstGeom>
        </p:spPr>
      </p:pic>
    </p:spTree>
    <p:extLst>
      <p:ext uri="{BB962C8B-B14F-4D97-AF65-F5344CB8AC3E}">
        <p14:creationId xmlns:p14="http://schemas.microsoft.com/office/powerpoint/2010/main" val="372418424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103108" y="-59321"/>
            <a:ext cx="9889604" cy="880641"/>
          </a:xfrm>
        </p:spPr>
        <p:txBody>
          <a:bodyPr/>
          <a:lstStyle/>
          <a:p>
            <a:r>
              <a:rPr lang="en-GB" dirty="0"/>
              <a:t>Case study – effect of elevation</a:t>
            </a:r>
          </a:p>
        </p:txBody>
      </p:sp>
      <p:pic>
        <p:nvPicPr>
          <p:cNvPr id="9" name="Picture 8" descr="Chart&#10;&#10;Description automatically generated">
            <a:extLst>
              <a:ext uri="{FF2B5EF4-FFF2-40B4-BE49-F238E27FC236}">
                <a16:creationId xmlns:a16="http://schemas.microsoft.com/office/drawing/2014/main" id="{64D41B7E-73AD-FEFE-5A7F-4A6F43A0C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035" y="821320"/>
            <a:ext cx="6440372" cy="5939454"/>
          </a:xfrm>
          <a:prstGeom prst="rect">
            <a:avLst/>
          </a:prstGeom>
        </p:spPr>
      </p:pic>
    </p:spTree>
    <p:extLst>
      <p:ext uri="{BB962C8B-B14F-4D97-AF65-F5344CB8AC3E}">
        <p14:creationId xmlns:p14="http://schemas.microsoft.com/office/powerpoint/2010/main" val="254161677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103108" y="-59321"/>
            <a:ext cx="9889604" cy="880641"/>
          </a:xfrm>
        </p:spPr>
        <p:txBody>
          <a:bodyPr/>
          <a:lstStyle/>
          <a:p>
            <a:r>
              <a:rPr lang="en-GB" dirty="0"/>
              <a:t>Case study – species correlations</a:t>
            </a:r>
          </a:p>
        </p:txBody>
      </p:sp>
      <p:pic>
        <p:nvPicPr>
          <p:cNvPr id="7" name="Picture 6" descr="Chart, scatter chart&#10;&#10;Description automatically generated">
            <a:extLst>
              <a:ext uri="{FF2B5EF4-FFF2-40B4-BE49-F238E27FC236}">
                <a16:creationId xmlns:a16="http://schemas.microsoft.com/office/drawing/2014/main" id="{7D169977-8FF2-9047-116B-058A9E2CB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078" y="821320"/>
            <a:ext cx="7241915" cy="5804708"/>
          </a:xfrm>
          <a:prstGeom prst="rect">
            <a:avLst/>
          </a:prstGeom>
        </p:spPr>
      </p:pic>
    </p:spTree>
    <p:extLst>
      <p:ext uri="{BB962C8B-B14F-4D97-AF65-F5344CB8AC3E}">
        <p14:creationId xmlns:p14="http://schemas.microsoft.com/office/powerpoint/2010/main" val="29858347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103108" y="-59321"/>
            <a:ext cx="9889604" cy="880641"/>
          </a:xfrm>
        </p:spPr>
        <p:txBody>
          <a:bodyPr/>
          <a:lstStyle/>
          <a:p>
            <a:r>
              <a:rPr lang="en-GB" dirty="0"/>
              <a:t>Case study – error and noise</a:t>
            </a:r>
          </a:p>
        </p:txBody>
      </p:sp>
      <p:pic>
        <p:nvPicPr>
          <p:cNvPr id="3" name="Picture 2" descr="Graphical user interface&#10;&#10;Description automatically generated">
            <a:extLst>
              <a:ext uri="{FF2B5EF4-FFF2-40B4-BE49-F238E27FC236}">
                <a16:creationId xmlns:a16="http://schemas.microsoft.com/office/drawing/2014/main" id="{A05952BC-4AD0-0D42-8A1E-FCCC1AB564AB}"/>
              </a:ext>
            </a:extLst>
          </p:cNvPr>
          <p:cNvPicPr>
            <a:picLocks noChangeAspect="1"/>
          </p:cNvPicPr>
          <p:nvPr/>
        </p:nvPicPr>
        <p:blipFill rotWithShape="1">
          <a:blip r:embed="rId3">
            <a:extLst>
              <a:ext uri="{28A0092B-C50C-407E-A947-70E740481C1C}">
                <a14:useLocalDpi xmlns:a14="http://schemas.microsoft.com/office/drawing/2010/main" val="0"/>
              </a:ext>
            </a:extLst>
          </a:blip>
          <a:srcRect l="15987" t="20175" r="16723" b="5965"/>
          <a:stretch/>
        </p:blipFill>
        <p:spPr>
          <a:xfrm>
            <a:off x="1379761" y="926330"/>
            <a:ext cx="8955365" cy="5529283"/>
          </a:xfrm>
          <a:prstGeom prst="rect">
            <a:avLst/>
          </a:prstGeom>
        </p:spPr>
      </p:pic>
      <p:sp>
        <p:nvSpPr>
          <p:cNvPr id="6" name="Rectangle 5">
            <a:extLst>
              <a:ext uri="{FF2B5EF4-FFF2-40B4-BE49-F238E27FC236}">
                <a16:creationId xmlns:a16="http://schemas.microsoft.com/office/drawing/2014/main" id="{6C7F5A70-26C0-F1B9-60E6-2C3377DC546D}"/>
              </a:ext>
            </a:extLst>
          </p:cNvPr>
          <p:cNvSpPr/>
          <p:nvPr/>
        </p:nvSpPr>
        <p:spPr>
          <a:xfrm>
            <a:off x="1503947" y="4932947"/>
            <a:ext cx="2153653" cy="324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66456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90A492-956F-4B1F-BEED-1D0A68894FE0}"/>
              </a:ext>
            </a:extLst>
          </p:cNvPr>
          <p:cNvSpPr>
            <a:spLocks noGrp="1"/>
          </p:cNvSpPr>
          <p:nvPr>
            <p:ph type="title"/>
          </p:nvPr>
        </p:nvSpPr>
        <p:spPr>
          <a:xfrm>
            <a:off x="103108" y="-59321"/>
            <a:ext cx="9889604" cy="880641"/>
          </a:xfrm>
        </p:spPr>
        <p:txBody>
          <a:bodyPr/>
          <a:lstStyle/>
          <a:p>
            <a:r>
              <a:rPr lang="en-GB" dirty="0"/>
              <a:t>Case study – biodiversity mapping</a:t>
            </a:r>
          </a:p>
        </p:txBody>
      </p:sp>
      <p:pic>
        <p:nvPicPr>
          <p:cNvPr id="3" name="Picture 2" descr="Chart, surface chart&#10;&#10;Description automatically generated">
            <a:extLst>
              <a:ext uri="{FF2B5EF4-FFF2-40B4-BE49-F238E27FC236}">
                <a16:creationId xmlns:a16="http://schemas.microsoft.com/office/drawing/2014/main" id="{513FBC9F-C2AB-A20E-FE61-74C7C6610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909" y="821320"/>
            <a:ext cx="5922579" cy="5922579"/>
          </a:xfrm>
          <a:prstGeom prst="rect">
            <a:avLst/>
          </a:prstGeom>
        </p:spPr>
      </p:pic>
    </p:spTree>
    <p:extLst>
      <p:ext uri="{BB962C8B-B14F-4D97-AF65-F5344CB8AC3E}">
        <p14:creationId xmlns:p14="http://schemas.microsoft.com/office/powerpoint/2010/main" val="317125063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841109-BC22-4E41-8B0E-A14D821975BA}"/>
              </a:ext>
            </a:extLst>
          </p:cNvPr>
          <p:cNvSpPr txBox="1">
            <a:spLocks/>
          </p:cNvSpPr>
          <p:nvPr/>
        </p:nvSpPr>
        <p:spPr>
          <a:xfrm>
            <a:off x="383037" y="171236"/>
            <a:ext cx="9658110" cy="915365"/>
          </a:xfrm>
          <a:prstGeom prst="rect">
            <a:avLst/>
          </a:prstGeom>
        </p:spPr>
        <p:txBody>
          <a:bodyPr vert="horz" lIns="101600" tIns="101600" rIns="101600" bIns="101600" rtlCol="0" anchor="b">
            <a:noAutofit/>
          </a:bodyPr>
          <a:lstStyle>
            <a:lvl1pPr marL="28575" marR="28575" algn="l" defTabSz="642938" rtl="0" eaLnBrk="1" latinLnBrk="0" hangingPunct="1">
              <a:lnSpc>
                <a:spcPct val="90000"/>
              </a:lnSpc>
              <a:spcBef>
                <a:spcPct val="0"/>
              </a:spcBef>
              <a:buNone/>
              <a:defRPr sz="4300" kern="1200" spc="-50" baseline="0">
                <a:solidFill>
                  <a:schemeClr val="tx1"/>
                </a:solidFill>
                <a:uFill>
                  <a:solidFill>
                    <a:srgbClr val="000000"/>
                  </a:solidFill>
                </a:uFill>
                <a:latin typeface="Arial"/>
                <a:ea typeface="Arial"/>
                <a:cs typeface="Arial"/>
                <a:sym typeface="Arial"/>
              </a:defRPr>
            </a:lvl1pPr>
          </a:lstStyle>
          <a:p>
            <a:r>
              <a:rPr lang="en-GB" dirty="0">
                <a:latin typeface="+mj-lt"/>
              </a:rPr>
              <a:t>Spike-in</a:t>
            </a:r>
          </a:p>
        </p:txBody>
      </p:sp>
      <p:sp>
        <p:nvSpPr>
          <p:cNvPr id="3" name="Content Placeholder 2">
            <a:extLst>
              <a:ext uri="{FF2B5EF4-FFF2-40B4-BE49-F238E27FC236}">
                <a16:creationId xmlns:a16="http://schemas.microsoft.com/office/drawing/2014/main" id="{F25694B9-4BAD-46F7-942B-806401EA3031}"/>
              </a:ext>
            </a:extLst>
          </p:cNvPr>
          <p:cNvSpPr>
            <a:spLocks noGrp="1"/>
          </p:cNvSpPr>
          <p:nvPr>
            <p:ph idx="1"/>
          </p:nvPr>
        </p:nvSpPr>
        <p:spPr/>
        <p:txBody>
          <a:bodyPr>
            <a:normAutofit/>
          </a:bodyPr>
          <a:lstStyle/>
          <a:p>
            <a:r>
              <a:rPr lang="en-GB" sz="2400" dirty="0"/>
              <a:t>In some cases, a spike-in is employed at the lab stage.</a:t>
            </a:r>
          </a:p>
          <a:p>
            <a:endParaRPr lang="en-GB" sz="2400" dirty="0"/>
          </a:p>
          <a:p>
            <a:r>
              <a:rPr lang="en-GB" sz="2400" dirty="0"/>
              <a:t>Essentially, this is a known amount of biomass that is added to the samples and then analysed in the lab.</a:t>
            </a:r>
          </a:p>
          <a:p>
            <a:endParaRPr lang="en-GB" sz="2400" dirty="0"/>
          </a:p>
          <a:p>
            <a:r>
              <a:rPr lang="en-GB" sz="2400" dirty="0"/>
              <a:t>Since the amount of biomass in the spike-in is known, modelling the reads of the spike-in allows us to learn about the pipeline noise.</a:t>
            </a:r>
          </a:p>
        </p:txBody>
      </p:sp>
    </p:spTree>
    <p:extLst>
      <p:ext uri="{BB962C8B-B14F-4D97-AF65-F5344CB8AC3E}">
        <p14:creationId xmlns:p14="http://schemas.microsoft.com/office/powerpoint/2010/main" val="4276399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3201-038B-459B-A614-1C098DCFA2E7}"/>
              </a:ext>
            </a:extLst>
          </p:cNvPr>
          <p:cNvSpPr>
            <a:spLocks noGrp="1"/>
          </p:cNvSpPr>
          <p:nvPr>
            <p:ph type="title"/>
          </p:nvPr>
        </p:nvSpPr>
        <p:spPr>
          <a:xfrm>
            <a:off x="269806" y="-662781"/>
            <a:ext cx="9692640" cy="1325562"/>
          </a:xfrm>
        </p:spPr>
        <p:txBody>
          <a:bodyPr/>
          <a:lstStyle/>
          <a:p>
            <a:r>
              <a:rPr lang="en-GB" dirty="0"/>
              <a:t>Spike-in simulations</a:t>
            </a:r>
          </a:p>
        </p:txBody>
      </p:sp>
      <p:sp>
        <p:nvSpPr>
          <p:cNvPr id="7" name="TextBox 6">
            <a:extLst>
              <a:ext uri="{FF2B5EF4-FFF2-40B4-BE49-F238E27FC236}">
                <a16:creationId xmlns:a16="http://schemas.microsoft.com/office/drawing/2014/main" id="{A5E79125-8573-8A31-1834-3C5F024828DC}"/>
              </a:ext>
            </a:extLst>
          </p:cNvPr>
          <p:cNvSpPr txBox="1"/>
          <p:nvPr/>
        </p:nvSpPr>
        <p:spPr>
          <a:xfrm>
            <a:off x="160292" y="1484291"/>
            <a:ext cx="11690813" cy="3046988"/>
          </a:xfrm>
          <a:prstGeom prst="rect">
            <a:avLst/>
          </a:prstGeom>
          <a:noFill/>
        </p:spPr>
        <p:txBody>
          <a:bodyPr wrap="square">
            <a:spAutoFit/>
          </a:bodyPr>
          <a:lstStyle/>
          <a:p>
            <a:r>
              <a:rPr lang="en-GB" sz="2400" dirty="0"/>
              <a:t>We simulated data on n = 300 sites, M ∈ {1, 2, 3} samples per site and K ∈ {1, 3}</a:t>
            </a:r>
          </a:p>
          <a:p>
            <a:r>
              <a:rPr lang="en-GB" sz="2400" dirty="0"/>
              <a:t>PCR replicates per sample on S = 10 species. </a:t>
            </a:r>
          </a:p>
          <a:p>
            <a:endParaRPr lang="en-GB" sz="2400" dirty="0"/>
          </a:p>
          <a:p>
            <a:r>
              <a:rPr lang="en-GB" sz="2400" dirty="0"/>
              <a:t>For each setting of M and K, we have fitted the model when S⋆ ∈ {0, 1, 2, 3} and report in each case the posterior relative error and posterior relative variance of the estimates, which are calculated by dividing the posterior error/variance by the corresponding error/variance when using S⋆ = 0 (which is the case with the greatest error/variance).</a:t>
            </a:r>
          </a:p>
        </p:txBody>
      </p:sp>
    </p:spTree>
    <p:extLst>
      <p:ext uri="{BB962C8B-B14F-4D97-AF65-F5344CB8AC3E}">
        <p14:creationId xmlns:p14="http://schemas.microsoft.com/office/powerpoint/2010/main" val="4156933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C1CF4DD4-6A0F-1F50-09DC-08784371F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158" y="95133"/>
            <a:ext cx="4628703" cy="3196719"/>
          </a:xfrm>
          <a:prstGeom prst="rect">
            <a:avLst/>
          </a:prstGeom>
        </p:spPr>
      </p:pic>
      <p:pic>
        <p:nvPicPr>
          <p:cNvPr id="7" name="Picture 6" descr="Graphical user interface, chart, line chart&#10;&#10;Description automatically generated">
            <a:extLst>
              <a:ext uri="{FF2B5EF4-FFF2-40B4-BE49-F238E27FC236}">
                <a16:creationId xmlns:a16="http://schemas.microsoft.com/office/drawing/2014/main" id="{BFC507D6-8BF7-523C-AF80-5D49B0ACD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72" y="95133"/>
            <a:ext cx="4421320" cy="3238150"/>
          </a:xfrm>
          <a:prstGeom prst="rect">
            <a:avLst/>
          </a:prstGeom>
        </p:spPr>
      </p:pic>
      <p:pic>
        <p:nvPicPr>
          <p:cNvPr id="12" name="Picture 11" descr="Chart&#10;&#10;Description automatically generated with medium confidence">
            <a:extLst>
              <a:ext uri="{FF2B5EF4-FFF2-40B4-BE49-F238E27FC236}">
                <a16:creationId xmlns:a16="http://schemas.microsoft.com/office/drawing/2014/main" id="{5D9FC56F-4736-8C69-478D-4FBAE5114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163" y="3333283"/>
            <a:ext cx="4688694" cy="3238150"/>
          </a:xfrm>
          <a:prstGeom prst="rect">
            <a:avLst/>
          </a:prstGeom>
        </p:spPr>
      </p:pic>
      <p:pic>
        <p:nvPicPr>
          <p:cNvPr id="14" name="Picture 13" descr="Chart&#10;&#10;Description automatically generated">
            <a:extLst>
              <a:ext uri="{FF2B5EF4-FFF2-40B4-BE49-F238E27FC236}">
                <a16:creationId xmlns:a16="http://schemas.microsoft.com/office/drawing/2014/main" id="{C528569F-AED1-350C-A7E8-5E3755050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125" y="3333284"/>
            <a:ext cx="4549367" cy="3330360"/>
          </a:xfrm>
          <a:prstGeom prst="rect">
            <a:avLst/>
          </a:prstGeom>
        </p:spPr>
      </p:pic>
    </p:spTree>
    <p:extLst>
      <p:ext uri="{BB962C8B-B14F-4D97-AF65-F5344CB8AC3E}">
        <p14:creationId xmlns:p14="http://schemas.microsoft.com/office/powerpoint/2010/main" val="971422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6A32-32D7-421C-94BD-417AE37BDDC5}"/>
              </a:ext>
            </a:extLst>
          </p:cNvPr>
          <p:cNvSpPr>
            <a:spLocks noGrp="1"/>
          </p:cNvSpPr>
          <p:nvPr>
            <p:ph type="title"/>
          </p:nvPr>
        </p:nvSpPr>
        <p:spPr>
          <a:xfrm>
            <a:off x="1144642" y="96130"/>
            <a:ext cx="9692640" cy="1041009"/>
          </a:xfrm>
        </p:spPr>
        <p:txBody>
          <a:bodyPr/>
          <a:lstStyle/>
          <a:p>
            <a:r>
              <a:rPr lang="en-GB" dirty="0"/>
              <a:t>Single species</a:t>
            </a:r>
          </a:p>
        </p:txBody>
      </p:sp>
      <p:sp>
        <p:nvSpPr>
          <p:cNvPr id="3" name="Content Placeholder 2">
            <a:extLst>
              <a:ext uri="{FF2B5EF4-FFF2-40B4-BE49-F238E27FC236}">
                <a16:creationId xmlns:a16="http://schemas.microsoft.com/office/drawing/2014/main" id="{494AC518-C3EF-4C74-97CF-8557C84C8D3F}"/>
              </a:ext>
            </a:extLst>
          </p:cNvPr>
          <p:cNvSpPr>
            <a:spLocks noGrp="1"/>
          </p:cNvSpPr>
          <p:nvPr>
            <p:ph idx="1"/>
          </p:nvPr>
        </p:nvSpPr>
        <p:spPr>
          <a:xfrm>
            <a:off x="1144642" y="1336432"/>
            <a:ext cx="8712590" cy="4843706"/>
          </a:xfrm>
        </p:spPr>
        <p:txBody>
          <a:bodyPr>
            <a:normAutofit/>
          </a:bodyPr>
          <a:lstStyle/>
          <a:p>
            <a:pPr algn="l"/>
            <a:r>
              <a:rPr lang="en-GB" sz="2000" dirty="0"/>
              <a:t>In single species DNA-based surveys</a:t>
            </a:r>
            <a:r>
              <a:rPr lang="en-GB" sz="2000" b="0" i="0" u="none" strike="noStrike" baseline="0" dirty="0">
                <a:latin typeface="URWPalladioL-Roma"/>
              </a:rPr>
              <a:t>, a PCR run is positive (negative) if the target DNA is amplified above (below) a certain threshold.</a:t>
            </a:r>
            <a:endParaRPr lang="en-GB" sz="2000" dirty="0"/>
          </a:p>
        </p:txBody>
      </p:sp>
      <p:graphicFrame>
        <p:nvGraphicFramePr>
          <p:cNvPr id="4" name="Object 3">
            <a:extLst>
              <a:ext uri="{FF2B5EF4-FFF2-40B4-BE49-F238E27FC236}">
                <a16:creationId xmlns:a16="http://schemas.microsoft.com/office/drawing/2014/main" id="{5E34589B-172A-45A4-99A1-F9692403C710}"/>
              </a:ext>
            </a:extLst>
          </p:cNvPr>
          <p:cNvGraphicFramePr>
            <a:graphicFrameLocks noChangeAspect="1"/>
          </p:cNvGraphicFramePr>
          <p:nvPr/>
        </p:nvGraphicFramePr>
        <p:xfrm>
          <a:off x="2730787" y="2283437"/>
          <a:ext cx="5545705" cy="4083046"/>
        </p:xfrm>
        <a:graphic>
          <a:graphicData uri="http://schemas.openxmlformats.org/presentationml/2006/ole">
            <mc:AlternateContent xmlns:mc="http://schemas.openxmlformats.org/markup-compatibility/2006">
              <mc:Choice xmlns:v="urn:schemas-microsoft-com:vml" Requires="v">
                <p:oleObj name="Acrobat Document" r:id="rId2" imgW="2742992" imgH="2057400" progId="Acrobat.Document.DC">
                  <p:embed/>
                </p:oleObj>
              </mc:Choice>
              <mc:Fallback>
                <p:oleObj name="Acrobat Document" r:id="rId2" imgW="2742992" imgH="2057400" progId="Acrobat.Document.DC">
                  <p:embed/>
                  <p:pic>
                    <p:nvPicPr>
                      <p:cNvPr id="4" name="Object 3">
                        <a:extLst>
                          <a:ext uri="{FF2B5EF4-FFF2-40B4-BE49-F238E27FC236}">
                            <a16:creationId xmlns:a16="http://schemas.microsoft.com/office/drawing/2014/main" id="{5E34589B-172A-45A4-99A1-F9692403C710}"/>
                          </a:ext>
                        </a:extLst>
                      </p:cNvPr>
                      <p:cNvPicPr/>
                      <p:nvPr/>
                    </p:nvPicPr>
                    <p:blipFill>
                      <a:blip r:embed="rId3"/>
                      <a:stretch>
                        <a:fillRect/>
                      </a:stretch>
                    </p:blipFill>
                    <p:spPr>
                      <a:xfrm>
                        <a:off x="2730787" y="2283437"/>
                        <a:ext cx="5545705" cy="4083046"/>
                      </a:xfrm>
                      <a:prstGeom prst="rect">
                        <a:avLst/>
                      </a:prstGeom>
                    </p:spPr>
                  </p:pic>
                </p:oleObj>
              </mc:Fallback>
            </mc:AlternateContent>
          </a:graphicData>
        </a:graphic>
      </p:graphicFrame>
    </p:spTree>
    <p:extLst>
      <p:ext uri="{BB962C8B-B14F-4D97-AF65-F5344CB8AC3E}">
        <p14:creationId xmlns:p14="http://schemas.microsoft.com/office/powerpoint/2010/main" val="62967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9FD2-2D62-46F6-A3A1-AB322B58E497}"/>
              </a:ext>
            </a:extLst>
          </p:cNvPr>
          <p:cNvSpPr>
            <a:spLocks noGrp="1"/>
          </p:cNvSpPr>
          <p:nvPr>
            <p:ph type="title"/>
          </p:nvPr>
        </p:nvSpPr>
        <p:spPr>
          <a:xfrm>
            <a:off x="1261872" y="365760"/>
            <a:ext cx="9692640" cy="882748"/>
          </a:xfrm>
        </p:spPr>
        <p:txBody>
          <a:bodyPr/>
          <a:lstStyle/>
          <a:p>
            <a:r>
              <a:rPr lang="en-GB" dirty="0"/>
              <a:t>The statistics of biodiversity loss</a:t>
            </a:r>
          </a:p>
        </p:txBody>
      </p:sp>
      <p:sp>
        <p:nvSpPr>
          <p:cNvPr id="3" name="Content Placeholder 2">
            <a:extLst>
              <a:ext uri="{FF2B5EF4-FFF2-40B4-BE49-F238E27FC236}">
                <a16:creationId xmlns:a16="http://schemas.microsoft.com/office/drawing/2014/main" id="{FC7B0C20-FAA1-4257-A7D4-112EF7A6CB86}"/>
              </a:ext>
            </a:extLst>
          </p:cNvPr>
          <p:cNvSpPr>
            <a:spLocks noGrp="1"/>
          </p:cNvSpPr>
          <p:nvPr>
            <p:ph idx="1"/>
          </p:nvPr>
        </p:nvSpPr>
        <p:spPr>
          <a:xfrm>
            <a:off x="1261871" y="2140903"/>
            <a:ext cx="10573627" cy="4351337"/>
          </a:xfrm>
        </p:spPr>
        <p:txBody>
          <a:bodyPr>
            <a:noAutofit/>
          </a:bodyPr>
          <a:lstStyle/>
          <a:p>
            <a:r>
              <a:rPr lang="en-GB" sz="2400" dirty="0"/>
              <a:t>The Living Planet report 2020, published by WWF,  showed that global biodiversity loss is at levels never seen before in the human era.</a:t>
            </a:r>
          </a:p>
          <a:p>
            <a:endParaRPr lang="en-GB" sz="2400" dirty="0"/>
          </a:p>
          <a:p>
            <a:r>
              <a:rPr lang="en-GB" sz="2400" dirty="0"/>
              <a:t>The report showed an average 68% fall in almost 21,000 wildlife populations between 1970 and 2016.</a:t>
            </a:r>
          </a:p>
          <a:p>
            <a:endParaRPr lang="en-GB" sz="2400" dirty="0"/>
          </a:p>
          <a:p>
            <a:pPr marL="0" indent="0">
              <a:buNone/>
            </a:pPr>
            <a:r>
              <a:rPr lang="en-GB" sz="2400" dirty="0"/>
              <a:t>  </a:t>
            </a:r>
          </a:p>
        </p:txBody>
      </p:sp>
      <p:sp>
        <p:nvSpPr>
          <p:cNvPr id="4" name="Footer Placeholder 3">
            <a:extLst>
              <a:ext uri="{FF2B5EF4-FFF2-40B4-BE49-F238E27FC236}">
                <a16:creationId xmlns:a16="http://schemas.microsoft.com/office/drawing/2014/main" id="{A8248BE9-2612-439E-B92B-CD7664992C7C}"/>
              </a:ext>
            </a:extLst>
          </p:cNvPr>
          <p:cNvSpPr>
            <a:spLocks noGrp="1"/>
          </p:cNvSpPr>
          <p:nvPr>
            <p:ph type="ftr" sz="quarter" idx="11"/>
          </p:nvPr>
        </p:nvSpPr>
        <p:spPr>
          <a:xfrm>
            <a:off x="856372" y="5892922"/>
            <a:ext cx="10573628" cy="365125"/>
          </a:xfrm>
        </p:spPr>
        <p:txBody>
          <a:bodyPr/>
          <a:lstStyle/>
          <a:p>
            <a:r>
              <a:rPr lang="en-GB" b="1" dirty="0">
                <a:solidFill>
                  <a:schemeClr val="tx1"/>
                </a:solidFill>
                <a:hlinkClick r:id="rId2"/>
              </a:rPr>
              <a:t>https://www.wwf.eu/campaigns/livingplanet</a:t>
            </a:r>
            <a:endParaRPr lang="en-GB" b="1" dirty="0">
              <a:solidFill>
                <a:schemeClr val="tx1"/>
              </a:solidFill>
            </a:endParaRPr>
          </a:p>
          <a:p>
            <a:endParaRPr lang="en-GB" b="1" dirty="0">
              <a:solidFill>
                <a:schemeClr val="tx1"/>
              </a:solidFill>
            </a:endParaRPr>
          </a:p>
        </p:txBody>
      </p:sp>
    </p:spTree>
    <p:extLst>
      <p:ext uri="{BB962C8B-B14F-4D97-AF65-F5344CB8AC3E}">
        <p14:creationId xmlns:p14="http://schemas.microsoft.com/office/powerpoint/2010/main" val="3777123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25FD-0338-495A-B599-D793D220DC4C}"/>
              </a:ext>
            </a:extLst>
          </p:cNvPr>
          <p:cNvSpPr>
            <a:spLocks noGrp="1"/>
          </p:cNvSpPr>
          <p:nvPr>
            <p:ph type="title"/>
          </p:nvPr>
        </p:nvSpPr>
        <p:spPr>
          <a:xfrm>
            <a:off x="1261872" y="365760"/>
            <a:ext cx="9692640" cy="835855"/>
          </a:xfrm>
        </p:spPr>
        <p:txBody>
          <a:bodyPr/>
          <a:lstStyle/>
          <a:p>
            <a:r>
              <a:rPr lang="en-GB" dirty="0"/>
              <a:t>New single species eDNA model</a:t>
            </a:r>
          </a:p>
        </p:txBody>
      </p:sp>
      <p:sp>
        <p:nvSpPr>
          <p:cNvPr id="3" name="Content Placeholder 2">
            <a:extLst>
              <a:ext uri="{FF2B5EF4-FFF2-40B4-BE49-F238E27FC236}">
                <a16:creationId xmlns:a16="http://schemas.microsoft.com/office/drawing/2014/main" id="{3352DF0B-59AF-456D-9B66-FF1870031FD3}"/>
              </a:ext>
            </a:extLst>
          </p:cNvPr>
          <p:cNvSpPr>
            <a:spLocks noGrp="1"/>
          </p:cNvSpPr>
          <p:nvPr>
            <p:ph idx="1"/>
          </p:nvPr>
        </p:nvSpPr>
        <p:spPr/>
        <p:txBody>
          <a:bodyPr>
            <a:normAutofit/>
          </a:bodyPr>
          <a:lstStyle/>
          <a:p>
            <a:r>
              <a:rPr lang="en-GB" sz="2000" dirty="0"/>
              <a:t>In Griffin et al. (2020), we proposed a new Bayesian model for single-species eDNA data that can account for false positive and false negative errors in both stages of eDNA surveys.</a:t>
            </a:r>
          </a:p>
          <a:p>
            <a:r>
              <a:rPr lang="en-GB" sz="2000" dirty="0"/>
              <a:t> The model is a multi-scale occupancy model, extending the work by Guillera-Arroita et al. (2017).</a:t>
            </a:r>
          </a:p>
          <a:p>
            <a:r>
              <a:rPr lang="en-GB" sz="2000" dirty="0"/>
              <a:t>In some cases, records that confirm species presence at the site may be available and we showed how such records can be incorporated in the model.</a:t>
            </a:r>
          </a:p>
        </p:txBody>
      </p:sp>
      <p:sp>
        <p:nvSpPr>
          <p:cNvPr id="4" name="Footer Placeholder 3">
            <a:extLst>
              <a:ext uri="{FF2B5EF4-FFF2-40B4-BE49-F238E27FC236}">
                <a16:creationId xmlns:a16="http://schemas.microsoft.com/office/drawing/2014/main" id="{008AFDAA-CE98-446A-9C5D-9C6A81171275}"/>
              </a:ext>
            </a:extLst>
          </p:cNvPr>
          <p:cNvSpPr>
            <a:spLocks noGrp="1"/>
          </p:cNvSpPr>
          <p:nvPr>
            <p:ph type="ftr" sz="quarter" idx="11"/>
          </p:nvPr>
        </p:nvSpPr>
        <p:spPr>
          <a:xfrm>
            <a:off x="311248" y="5060583"/>
            <a:ext cx="11253567" cy="1480894"/>
          </a:xfrm>
        </p:spPr>
        <p:txBody>
          <a:bodyPr/>
          <a:lstStyle/>
          <a:p>
            <a:r>
              <a:rPr lang="en-GB" b="1" dirty="0">
                <a:solidFill>
                  <a:schemeClr val="tx1"/>
                </a:solidFill>
              </a:rPr>
              <a:t>Griffin, J. E., Matechou, E., Buxton, A. S., </a:t>
            </a:r>
            <a:r>
              <a:rPr lang="en-GB" b="1" dirty="0" err="1">
                <a:solidFill>
                  <a:schemeClr val="tx1"/>
                </a:solidFill>
              </a:rPr>
              <a:t>Bormpoudakis</a:t>
            </a:r>
            <a:r>
              <a:rPr lang="en-GB" b="1" dirty="0">
                <a:solidFill>
                  <a:schemeClr val="tx1"/>
                </a:solidFill>
              </a:rPr>
              <a:t>, D., &amp; Griffiths, R. A. (2020). Modelling environmental DNA data; Bayesian variable selection accounting for false positive and false negative errors. Journal of the Royal Statistical Society: Series C (Applied Statistics), 69(2), 377-392.</a:t>
            </a:r>
          </a:p>
          <a:p>
            <a:endParaRPr lang="en-GB" b="1" dirty="0">
              <a:solidFill>
                <a:schemeClr val="tx1"/>
              </a:solidFill>
            </a:endParaRPr>
          </a:p>
          <a:p>
            <a:r>
              <a:rPr lang="en-GB" b="1" dirty="0">
                <a:solidFill>
                  <a:schemeClr val="tx1"/>
                </a:solidFill>
              </a:rPr>
              <a:t>Guillera-Arroita, G., Lahoz-Monfort, J. J., Rooyen, A. R., Weeks, A. R. and Tingley, R. (2017) Dealing with false-positive and false-negative errors about species occurrence at multiple levels. Methods in Ecology and Evolution, 8(9), 1081-1091.</a:t>
            </a:r>
          </a:p>
        </p:txBody>
      </p:sp>
    </p:spTree>
    <p:extLst>
      <p:ext uri="{BB962C8B-B14F-4D97-AF65-F5344CB8AC3E}">
        <p14:creationId xmlns:p14="http://schemas.microsoft.com/office/powerpoint/2010/main" val="2997839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2B2E9D-7AAD-4997-80CE-7DB83DD204F2}"/>
              </a:ext>
            </a:extLst>
          </p:cNvPr>
          <p:cNvPicPr>
            <a:picLocks noChangeAspect="1"/>
          </p:cNvPicPr>
          <p:nvPr/>
        </p:nvPicPr>
        <p:blipFill rotWithShape="1">
          <a:blip r:embed="rId2">
            <a:extLst>
              <a:ext uri="{28A0092B-C50C-407E-A947-70E740481C1C}">
                <a14:useLocalDpi xmlns:a14="http://schemas.microsoft.com/office/drawing/2010/main" val="0"/>
              </a:ext>
            </a:extLst>
          </a:blip>
          <a:srcRect l="4931" t="27094" r="36461" b="30683"/>
          <a:stretch/>
        </p:blipFill>
        <p:spPr>
          <a:xfrm>
            <a:off x="4314092" y="3303564"/>
            <a:ext cx="7145215" cy="2895600"/>
          </a:xfrm>
          <a:prstGeom prst="rect">
            <a:avLst/>
          </a:prstGeom>
        </p:spPr>
      </p:pic>
      <p:pic>
        <p:nvPicPr>
          <p:cNvPr id="6" name="Content Placeholder 5">
            <a:extLst>
              <a:ext uri="{FF2B5EF4-FFF2-40B4-BE49-F238E27FC236}">
                <a16:creationId xmlns:a16="http://schemas.microsoft.com/office/drawing/2014/main" id="{140021CD-4A91-49A9-9EC4-682CECF58C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171" y="312895"/>
            <a:ext cx="7356998" cy="2826995"/>
          </a:xfrm>
        </p:spPr>
      </p:pic>
    </p:spTree>
    <p:extLst>
      <p:ext uri="{BB962C8B-B14F-4D97-AF65-F5344CB8AC3E}">
        <p14:creationId xmlns:p14="http://schemas.microsoft.com/office/powerpoint/2010/main" val="4105904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3C66-BFA1-4163-BCE4-DD5526102A45}"/>
              </a:ext>
            </a:extLst>
          </p:cNvPr>
          <p:cNvSpPr>
            <a:spLocks noGrp="1"/>
          </p:cNvSpPr>
          <p:nvPr>
            <p:ph type="title"/>
          </p:nvPr>
        </p:nvSpPr>
        <p:spPr>
          <a:xfrm>
            <a:off x="186834" y="192765"/>
            <a:ext cx="9692640" cy="789597"/>
          </a:xfrm>
        </p:spPr>
        <p:txBody>
          <a:bodyPr/>
          <a:lstStyle/>
          <a:p>
            <a:r>
              <a:rPr lang="en-GB" dirty="0"/>
              <a:t>Model</a:t>
            </a:r>
          </a:p>
        </p:txBody>
      </p:sp>
      <p:pic>
        <p:nvPicPr>
          <p:cNvPr id="5" name="Content Placeholder 4">
            <a:extLst>
              <a:ext uri="{FF2B5EF4-FFF2-40B4-BE49-F238E27FC236}">
                <a16:creationId xmlns:a16="http://schemas.microsoft.com/office/drawing/2014/main" id="{D842329F-EB4F-409C-BA0C-E6BC3435DE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16" t="7667" r="12448" b="3164"/>
          <a:stretch/>
        </p:blipFill>
        <p:spPr>
          <a:xfrm>
            <a:off x="1465630" y="880565"/>
            <a:ext cx="8630949" cy="5784670"/>
          </a:xfrm>
        </p:spPr>
      </p:pic>
      <p:sp>
        <p:nvSpPr>
          <p:cNvPr id="4" name="TextBox 3">
            <a:extLst>
              <a:ext uri="{FF2B5EF4-FFF2-40B4-BE49-F238E27FC236}">
                <a16:creationId xmlns:a16="http://schemas.microsoft.com/office/drawing/2014/main" id="{6235A98D-AC5E-4471-9E1C-A150152F17C2}"/>
              </a:ext>
            </a:extLst>
          </p:cNvPr>
          <p:cNvSpPr txBox="1"/>
          <p:nvPr/>
        </p:nvSpPr>
        <p:spPr>
          <a:xfrm>
            <a:off x="1398056" y="6113164"/>
            <a:ext cx="8698523" cy="400110"/>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rPr>
              <a:t>All model parameters can be functions of site-specific covariates</a:t>
            </a:r>
          </a:p>
        </p:txBody>
      </p:sp>
    </p:spTree>
    <p:extLst>
      <p:ext uri="{BB962C8B-B14F-4D97-AF65-F5344CB8AC3E}">
        <p14:creationId xmlns:p14="http://schemas.microsoft.com/office/powerpoint/2010/main" val="184960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F80-2B30-45BE-A474-D4F3C39624A5}"/>
              </a:ext>
            </a:extLst>
          </p:cNvPr>
          <p:cNvSpPr>
            <a:spLocks noGrp="1"/>
          </p:cNvSpPr>
          <p:nvPr>
            <p:ph type="title"/>
          </p:nvPr>
        </p:nvSpPr>
        <p:spPr>
          <a:xfrm>
            <a:off x="1261872" y="365760"/>
            <a:ext cx="9692640" cy="689587"/>
          </a:xfrm>
        </p:spPr>
        <p:txBody>
          <a:bodyPr>
            <a:noAutofit/>
          </a:bodyPr>
          <a:lstStyle/>
          <a:p>
            <a:r>
              <a:rPr lang="en-GB" dirty="0"/>
              <a:t>Model</a:t>
            </a:r>
          </a:p>
        </p:txBody>
      </p:sp>
      <p:sp>
        <p:nvSpPr>
          <p:cNvPr id="3" name="Content Placeholder 2">
            <a:extLst>
              <a:ext uri="{FF2B5EF4-FFF2-40B4-BE49-F238E27FC236}">
                <a16:creationId xmlns:a16="http://schemas.microsoft.com/office/drawing/2014/main" id="{F71D4B2E-632B-4253-9130-6FC1384CAAF7}"/>
              </a:ext>
            </a:extLst>
          </p:cNvPr>
          <p:cNvSpPr>
            <a:spLocks noGrp="1"/>
          </p:cNvSpPr>
          <p:nvPr>
            <p:ph idx="1"/>
          </p:nvPr>
        </p:nvSpPr>
        <p:spPr>
          <a:xfrm>
            <a:off x="1261872" y="1178170"/>
            <a:ext cx="8595360" cy="4351337"/>
          </a:xfrm>
        </p:spPr>
        <p:txBody>
          <a:bodyPr>
            <a:noAutofit/>
          </a:bodyPr>
          <a:lstStyle/>
          <a:p>
            <a:r>
              <a:rPr lang="en-GB" sz="2000" dirty="0"/>
              <a:t>The model suffers from a likelihood symmetry: four solutions in terms of the model parameters give rise to the same likelihood function value.</a:t>
            </a:r>
          </a:p>
          <a:p>
            <a:pPr marL="0" indent="0">
              <a:buNone/>
            </a:pPr>
            <a:endParaRPr lang="en-GB" sz="2000" dirty="0"/>
          </a:p>
          <a:p>
            <a:r>
              <a:rPr lang="en-GB" sz="2000" dirty="0"/>
              <a:t>These likelihood symmetries make the model only locally identifiable, since there exist a (countable) number of equally supported solutions (Cole et al. 2016). </a:t>
            </a:r>
          </a:p>
          <a:p>
            <a:pPr marL="0" indent="0">
              <a:buNone/>
            </a:pPr>
            <a:endParaRPr lang="en-GB" sz="2000" dirty="0"/>
          </a:p>
          <a:p>
            <a:r>
              <a:rPr lang="en-GB" sz="2000" dirty="0"/>
              <a:t>We proposed a set of prior distributions for the regression coefficients that overcomes the identifiability issues of the model, introduced by the likelihood function, and enables us to estimate the probability of species presence at a site without requiring additional sources of information.</a:t>
            </a:r>
          </a:p>
        </p:txBody>
      </p:sp>
      <p:sp>
        <p:nvSpPr>
          <p:cNvPr id="4" name="Footer Placeholder 3">
            <a:extLst>
              <a:ext uri="{FF2B5EF4-FFF2-40B4-BE49-F238E27FC236}">
                <a16:creationId xmlns:a16="http://schemas.microsoft.com/office/drawing/2014/main" id="{9E32E61F-2A49-492D-AA76-F560A18A179F}"/>
              </a:ext>
            </a:extLst>
          </p:cNvPr>
          <p:cNvSpPr>
            <a:spLocks noGrp="1"/>
          </p:cNvSpPr>
          <p:nvPr>
            <p:ph type="ftr" sz="quarter" idx="11"/>
          </p:nvPr>
        </p:nvSpPr>
        <p:spPr>
          <a:xfrm>
            <a:off x="410894" y="5869475"/>
            <a:ext cx="11042552" cy="689587"/>
          </a:xfrm>
        </p:spPr>
        <p:txBody>
          <a:bodyPr/>
          <a:lstStyle/>
          <a:p>
            <a:r>
              <a:rPr lang="en-GB" b="1" dirty="0">
                <a:solidFill>
                  <a:schemeClr val="tx1"/>
                </a:solidFill>
              </a:rPr>
              <a:t>Cole, D. J., Morgan, B. J. and </a:t>
            </a:r>
            <a:r>
              <a:rPr lang="en-GB" b="1" dirty="0" err="1">
                <a:solidFill>
                  <a:schemeClr val="tx1"/>
                </a:solidFill>
              </a:rPr>
              <a:t>Titterington</a:t>
            </a:r>
            <a:r>
              <a:rPr lang="en-GB" b="1" dirty="0">
                <a:solidFill>
                  <a:schemeClr val="tx1"/>
                </a:solidFill>
              </a:rPr>
              <a:t>, D. (2016) Determining the parametric structure of models. Mathematical biosciences, 228, 16-30</a:t>
            </a:r>
          </a:p>
        </p:txBody>
      </p:sp>
    </p:spTree>
    <p:extLst>
      <p:ext uri="{BB962C8B-B14F-4D97-AF65-F5344CB8AC3E}">
        <p14:creationId xmlns:p14="http://schemas.microsoft.com/office/powerpoint/2010/main" val="3435652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0EFB-DB06-4B24-A904-96AE7652E47C}"/>
              </a:ext>
            </a:extLst>
          </p:cNvPr>
          <p:cNvSpPr>
            <a:spLocks noGrp="1"/>
          </p:cNvSpPr>
          <p:nvPr>
            <p:ph type="title"/>
          </p:nvPr>
        </p:nvSpPr>
        <p:spPr>
          <a:xfrm>
            <a:off x="1261872" y="365760"/>
            <a:ext cx="9692640" cy="706902"/>
          </a:xfrm>
        </p:spPr>
        <p:txBody>
          <a:bodyPr/>
          <a:lstStyle/>
          <a:p>
            <a:r>
              <a:rPr lang="en-GB" dirty="0"/>
              <a:t>Model fitting</a:t>
            </a:r>
          </a:p>
        </p:txBody>
      </p:sp>
      <p:sp>
        <p:nvSpPr>
          <p:cNvPr id="3" name="Content Placeholder 2">
            <a:extLst>
              <a:ext uri="{FF2B5EF4-FFF2-40B4-BE49-F238E27FC236}">
                <a16:creationId xmlns:a16="http://schemas.microsoft.com/office/drawing/2014/main" id="{EC59CB68-71C9-4E0E-8233-F90D4B3275C0}"/>
              </a:ext>
            </a:extLst>
          </p:cNvPr>
          <p:cNvSpPr>
            <a:spLocks noGrp="1"/>
          </p:cNvSpPr>
          <p:nvPr>
            <p:ph idx="1"/>
          </p:nvPr>
        </p:nvSpPr>
        <p:spPr/>
        <p:txBody>
          <a:bodyPr>
            <a:normAutofit/>
          </a:bodyPr>
          <a:lstStyle/>
          <a:p>
            <a:r>
              <a:rPr lang="en-GB" sz="2000" dirty="0"/>
              <a:t>We exploited the </a:t>
            </a:r>
            <a:r>
              <a:rPr lang="en-GB" sz="2000" dirty="0" err="1"/>
              <a:t>Polya</a:t>
            </a:r>
            <a:r>
              <a:rPr lang="en-GB" sz="2000" dirty="0"/>
              <a:t>-Gamma (Polson et al. 2013) data augmentation scheme for logistic regression models, which allows us to efficiently update the model with regression coefficients marginalized out, avoiding the use of trans-dimensional algorithms, such as reversible jump MCMC (Green 1995), that require careful tuning.</a:t>
            </a:r>
          </a:p>
          <a:p>
            <a:r>
              <a:rPr lang="en-GB" sz="2000" dirty="0"/>
              <a:t>Our model selection process guarantees that the prior constraints placed on the regression coefficients are always satisfied, regardless of the combination of covariates that are included in the model.</a:t>
            </a:r>
          </a:p>
          <a:p>
            <a:endParaRPr lang="en-GB" dirty="0"/>
          </a:p>
        </p:txBody>
      </p:sp>
      <p:sp>
        <p:nvSpPr>
          <p:cNvPr id="5" name="Footer Placeholder 4">
            <a:extLst>
              <a:ext uri="{FF2B5EF4-FFF2-40B4-BE49-F238E27FC236}">
                <a16:creationId xmlns:a16="http://schemas.microsoft.com/office/drawing/2014/main" id="{527CDA07-217D-491E-A6E2-6215587C7838}"/>
              </a:ext>
            </a:extLst>
          </p:cNvPr>
          <p:cNvSpPr>
            <a:spLocks noGrp="1"/>
          </p:cNvSpPr>
          <p:nvPr>
            <p:ph type="ftr" sz="quarter" idx="11"/>
          </p:nvPr>
        </p:nvSpPr>
        <p:spPr>
          <a:xfrm>
            <a:off x="399171" y="5574323"/>
            <a:ext cx="11499752" cy="978877"/>
          </a:xfrm>
        </p:spPr>
        <p:txBody>
          <a:bodyPr/>
          <a:lstStyle/>
          <a:p>
            <a:r>
              <a:rPr lang="en-GB" b="1" dirty="0">
                <a:solidFill>
                  <a:schemeClr val="tx1"/>
                </a:solidFill>
              </a:rPr>
              <a:t>Polson, N. G., Scott, J. G. and Windle, J. (2013) Bayesian inference for logistic models using </a:t>
            </a:r>
            <a:r>
              <a:rPr lang="en-GB" b="1" dirty="0" err="1">
                <a:solidFill>
                  <a:schemeClr val="tx1"/>
                </a:solidFill>
              </a:rPr>
              <a:t>Pølya</a:t>
            </a:r>
            <a:r>
              <a:rPr lang="en-GB" b="1" dirty="0">
                <a:solidFill>
                  <a:schemeClr val="tx1"/>
                </a:solidFill>
              </a:rPr>
              <a:t>-Gamma latent variables. Journal of the American Statistical Association, 108, 1339-1349.</a:t>
            </a:r>
          </a:p>
          <a:p>
            <a:endParaRPr lang="en-GB" b="1" dirty="0">
              <a:solidFill>
                <a:schemeClr val="tx1"/>
              </a:solidFill>
            </a:endParaRPr>
          </a:p>
          <a:p>
            <a:r>
              <a:rPr lang="en-GB" b="1" dirty="0">
                <a:solidFill>
                  <a:schemeClr val="tx1"/>
                </a:solidFill>
              </a:rPr>
              <a:t>Green, P. (1995) Reversible jump MCMC computation and Bayesian model determination. </a:t>
            </a:r>
            <a:r>
              <a:rPr lang="en-GB" b="1" dirty="0" err="1">
                <a:solidFill>
                  <a:schemeClr val="tx1"/>
                </a:solidFill>
              </a:rPr>
              <a:t>Biometrika</a:t>
            </a:r>
            <a:r>
              <a:rPr lang="en-GB" b="1" dirty="0">
                <a:solidFill>
                  <a:schemeClr val="tx1"/>
                </a:solidFill>
              </a:rPr>
              <a:t>, 82, 711</a:t>
            </a:r>
          </a:p>
          <a:p>
            <a:endParaRPr lang="en-GB" dirty="0"/>
          </a:p>
        </p:txBody>
      </p:sp>
    </p:spTree>
    <p:extLst>
      <p:ext uri="{BB962C8B-B14F-4D97-AF65-F5344CB8AC3E}">
        <p14:creationId xmlns:p14="http://schemas.microsoft.com/office/powerpoint/2010/main" val="1395720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CE11-18EF-41ED-BAD8-8CF65020FBC9}"/>
              </a:ext>
            </a:extLst>
          </p:cNvPr>
          <p:cNvSpPr>
            <a:spLocks noGrp="1"/>
          </p:cNvSpPr>
          <p:nvPr>
            <p:ph type="title"/>
          </p:nvPr>
        </p:nvSpPr>
        <p:spPr/>
        <p:txBody>
          <a:bodyPr/>
          <a:lstStyle/>
          <a:p>
            <a:r>
              <a:rPr lang="en-GB" dirty="0"/>
              <a:t>Great crested newts</a:t>
            </a:r>
          </a:p>
        </p:txBody>
      </p:sp>
      <p:sp>
        <p:nvSpPr>
          <p:cNvPr id="3" name="Content Placeholder 2">
            <a:extLst>
              <a:ext uri="{FF2B5EF4-FFF2-40B4-BE49-F238E27FC236}">
                <a16:creationId xmlns:a16="http://schemas.microsoft.com/office/drawing/2014/main" id="{BE2A086E-CAF2-4FF5-95D6-B2A56F9156D6}"/>
              </a:ext>
            </a:extLst>
          </p:cNvPr>
          <p:cNvSpPr>
            <a:spLocks noGrp="1"/>
          </p:cNvSpPr>
          <p:nvPr>
            <p:ph idx="1"/>
          </p:nvPr>
        </p:nvSpPr>
        <p:spPr>
          <a:xfrm>
            <a:off x="1308764" y="2403231"/>
            <a:ext cx="8595360" cy="4351337"/>
          </a:xfrm>
        </p:spPr>
        <p:txBody>
          <a:bodyPr>
            <a:normAutofit/>
          </a:bodyPr>
          <a:lstStyle/>
          <a:p>
            <a:r>
              <a:rPr lang="en-GB" sz="2000" dirty="0"/>
              <a:t>Samples were collected as part of a national distribution modelling assessment for great crested newts, commissioned by Natural England.</a:t>
            </a:r>
          </a:p>
          <a:p>
            <a:r>
              <a:rPr lang="en-GB" sz="2000" dirty="0"/>
              <a:t>Surveyors were also asked to collect information on additional pond-specific environmental covariates, which we consider as potential predictors for species presence as well as the probabilities of error at the two stages.</a:t>
            </a:r>
          </a:p>
          <a:p>
            <a:r>
              <a:rPr lang="en-GB" sz="2000" dirty="0"/>
              <a:t>We have S = 189, M = 1, K = 12 and q = 0.0794.</a:t>
            </a:r>
          </a:p>
        </p:txBody>
      </p:sp>
    </p:spTree>
    <p:extLst>
      <p:ext uri="{BB962C8B-B14F-4D97-AF65-F5344CB8AC3E}">
        <p14:creationId xmlns:p14="http://schemas.microsoft.com/office/powerpoint/2010/main" val="3248973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D5E7-7E19-4D9A-A2D5-70A07E0B6C67}"/>
              </a:ext>
            </a:extLst>
          </p:cNvPr>
          <p:cNvSpPr>
            <a:spLocks noGrp="1"/>
          </p:cNvSpPr>
          <p:nvPr>
            <p:ph type="title"/>
          </p:nvPr>
        </p:nvSpPr>
        <p:spPr/>
        <p:txBody>
          <a:bodyPr/>
          <a:lstStyle/>
          <a:p>
            <a:r>
              <a:rPr lang="en-GB" dirty="0"/>
              <a:t>Results: Covariate effects</a:t>
            </a:r>
          </a:p>
        </p:txBody>
      </p:sp>
      <p:sp>
        <p:nvSpPr>
          <p:cNvPr id="3" name="Content Placeholder 2">
            <a:extLst>
              <a:ext uri="{FF2B5EF4-FFF2-40B4-BE49-F238E27FC236}">
                <a16:creationId xmlns:a16="http://schemas.microsoft.com/office/drawing/2014/main" id="{CD8B6C2F-F6C0-469D-8AF2-003DBBCBB012}"/>
              </a:ext>
            </a:extLst>
          </p:cNvPr>
          <p:cNvSpPr>
            <a:spLocks noGrp="1"/>
          </p:cNvSpPr>
          <p:nvPr>
            <p:ph idx="1"/>
          </p:nvPr>
        </p:nvSpPr>
        <p:spPr>
          <a:xfrm>
            <a:off x="1261872" y="2368062"/>
            <a:ext cx="8595360" cy="4351337"/>
          </a:xfrm>
        </p:spPr>
        <p:txBody>
          <a:bodyPr>
            <a:normAutofit/>
          </a:bodyPr>
          <a:lstStyle/>
          <a:p>
            <a:r>
              <a:rPr lang="en-GB" sz="2000" dirty="0"/>
              <a:t>We did not identify any covariates that are linked to the probability of species presence, or to the probabilities of a stage 1 error, as they all have PIP well below 50%.</a:t>
            </a:r>
          </a:p>
          <a:p>
            <a:pPr marL="0" indent="0">
              <a:buNone/>
            </a:pPr>
            <a:endParaRPr lang="en-GB" sz="2000" dirty="0"/>
          </a:p>
          <a:p>
            <a:r>
              <a:rPr lang="en-GB" sz="2000" dirty="0"/>
              <a:t>On the other hand, we found that maximum pond depth and presence of macrophytes have a positive effect on stage 2 true positive probability, while pond length and pond density have a negative effect. Finally, the presence of fish decreases the probability of a stage 2 false positive result.</a:t>
            </a:r>
          </a:p>
        </p:txBody>
      </p:sp>
    </p:spTree>
    <p:extLst>
      <p:ext uri="{BB962C8B-B14F-4D97-AF65-F5344CB8AC3E}">
        <p14:creationId xmlns:p14="http://schemas.microsoft.com/office/powerpoint/2010/main" val="2289767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9468-93B3-4C02-A2F5-DD6F7D72E2D3}"/>
              </a:ext>
            </a:extLst>
          </p:cNvPr>
          <p:cNvSpPr>
            <a:spLocks noGrp="1"/>
          </p:cNvSpPr>
          <p:nvPr>
            <p:ph type="title"/>
          </p:nvPr>
        </p:nvSpPr>
        <p:spPr/>
        <p:txBody>
          <a:bodyPr/>
          <a:lstStyle/>
          <a:p>
            <a:r>
              <a:rPr lang="en-GB" dirty="0"/>
              <a:t>Results: Posterior Summaries</a:t>
            </a:r>
          </a:p>
        </p:txBody>
      </p:sp>
      <p:pic>
        <p:nvPicPr>
          <p:cNvPr id="6" name="Content Placeholder 5">
            <a:extLst>
              <a:ext uri="{FF2B5EF4-FFF2-40B4-BE49-F238E27FC236}">
                <a16:creationId xmlns:a16="http://schemas.microsoft.com/office/drawing/2014/main" id="{03580723-D735-428D-AA45-AD89E8B95D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640" t="8351" r="16545" b="20254"/>
          <a:stretch/>
        </p:blipFill>
        <p:spPr>
          <a:xfrm>
            <a:off x="1787769" y="1593681"/>
            <a:ext cx="8177067" cy="4842288"/>
          </a:xfrm>
        </p:spPr>
      </p:pic>
    </p:spTree>
    <p:extLst>
      <p:ext uri="{BB962C8B-B14F-4D97-AF65-F5344CB8AC3E}">
        <p14:creationId xmlns:p14="http://schemas.microsoft.com/office/powerpoint/2010/main" val="3067374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554B-1445-4343-9CB5-379E57C0CA52}"/>
              </a:ext>
            </a:extLst>
          </p:cNvPr>
          <p:cNvSpPr>
            <a:spLocks noGrp="1"/>
          </p:cNvSpPr>
          <p:nvPr>
            <p:ph type="title"/>
          </p:nvPr>
        </p:nvSpPr>
        <p:spPr/>
        <p:txBody>
          <a:bodyPr/>
          <a:lstStyle/>
          <a:p>
            <a:r>
              <a:rPr lang="en-GB" dirty="0"/>
              <a:t>Results: Conditional probabilities</a:t>
            </a:r>
          </a:p>
        </p:txBody>
      </p:sp>
      <p:pic>
        <p:nvPicPr>
          <p:cNvPr id="6" name="Content Placeholder 5">
            <a:extLst>
              <a:ext uri="{FF2B5EF4-FFF2-40B4-BE49-F238E27FC236}">
                <a16:creationId xmlns:a16="http://schemas.microsoft.com/office/drawing/2014/main" id="{EBD9BCE3-472A-46BA-94E6-C565C5E0D2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46" t="25190" r="13816" b="33455"/>
          <a:stretch/>
        </p:blipFill>
        <p:spPr>
          <a:xfrm>
            <a:off x="551210" y="1946031"/>
            <a:ext cx="10896970" cy="3499339"/>
          </a:xfrm>
        </p:spPr>
      </p:pic>
    </p:spTree>
    <p:extLst>
      <p:ext uri="{BB962C8B-B14F-4D97-AF65-F5344CB8AC3E}">
        <p14:creationId xmlns:p14="http://schemas.microsoft.com/office/powerpoint/2010/main" val="1979541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52EC-591C-4E45-9074-0C76F1612AB4}"/>
              </a:ext>
            </a:extLst>
          </p:cNvPr>
          <p:cNvSpPr>
            <a:spLocks noGrp="1"/>
          </p:cNvSpPr>
          <p:nvPr>
            <p:ph type="title"/>
          </p:nvPr>
        </p:nvSpPr>
        <p:spPr>
          <a:xfrm>
            <a:off x="409255" y="192766"/>
            <a:ext cx="9692640" cy="703099"/>
          </a:xfrm>
        </p:spPr>
        <p:txBody>
          <a:bodyPr/>
          <a:lstStyle/>
          <a:p>
            <a:r>
              <a:rPr lang="en-GB" dirty="0"/>
              <a:t>Summary for single-species model</a:t>
            </a:r>
          </a:p>
        </p:txBody>
      </p:sp>
      <p:sp>
        <p:nvSpPr>
          <p:cNvPr id="3" name="Content Placeholder 2">
            <a:extLst>
              <a:ext uri="{FF2B5EF4-FFF2-40B4-BE49-F238E27FC236}">
                <a16:creationId xmlns:a16="http://schemas.microsoft.com/office/drawing/2014/main" id="{1A725D78-1125-44EE-BC44-FEB63C9266FA}"/>
              </a:ext>
            </a:extLst>
          </p:cNvPr>
          <p:cNvSpPr>
            <a:spLocks noGrp="1"/>
          </p:cNvSpPr>
          <p:nvPr>
            <p:ph idx="1"/>
          </p:nvPr>
        </p:nvSpPr>
        <p:spPr/>
        <p:txBody>
          <a:bodyPr>
            <a:normAutofit/>
          </a:bodyPr>
          <a:lstStyle/>
          <a:p>
            <a:r>
              <a:rPr lang="en-GB" sz="2000" dirty="0"/>
              <a:t>Accounts for false positive and false negative observation error in both stages of eDNA surveys.</a:t>
            </a:r>
          </a:p>
          <a:p>
            <a:pPr marL="0" indent="0">
              <a:buNone/>
            </a:pPr>
            <a:endParaRPr lang="en-GB" sz="2000" dirty="0"/>
          </a:p>
          <a:p>
            <a:r>
              <a:rPr lang="en-GB" sz="2000" dirty="0"/>
              <a:t>Does not rely on additional sources of information.</a:t>
            </a:r>
          </a:p>
          <a:p>
            <a:endParaRPr lang="en-GB" sz="2000" dirty="0"/>
          </a:p>
          <a:p>
            <a:r>
              <a:rPr lang="en-GB" sz="2000" dirty="0"/>
              <a:t>Allows us to identify important predictor variables for all parameters (occupancy and observation error (+, -)).</a:t>
            </a:r>
          </a:p>
          <a:p>
            <a:endParaRPr lang="en-GB" sz="2000" dirty="0"/>
          </a:p>
          <a:p>
            <a:r>
              <a:rPr lang="en-GB" sz="2000" dirty="0"/>
              <a:t>We have now extended this model to also estimate DNA concentration.</a:t>
            </a:r>
          </a:p>
        </p:txBody>
      </p:sp>
    </p:spTree>
    <p:extLst>
      <p:ext uri="{BB962C8B-B14F-4D97-AF65-F5344CB8AC3E}">
        <p14:creationId xmlns:p14="http://schemas.microsoft.com/office/powerpoint/2010/main" val="3673103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9FD2-2D62-46F6-A3A1-AB322B58E497}"/>
              </a:ext>
            </a:extLst>
          </p:cNvPr>
          <p:cNvSpPr>
            <a:spLocks noGrp="1"/>
          </p:cNvSpPr>
          <p:nvPr>
            <p:ph type="title"/>
          </p:nvPr>
        </p:nvSpPr>
        <p:spPr>
          <a:xfrm>
            <a:off x="1261872" y="365760"/>
            <a:ext cx="9692640" cy="882748"/>
          </a:xfrm>
        </p:spPr>
        <p:txBody>
          <a:bodyPr/>
          <a:lstStyle/>
          <a:p>
            <a:r>
              <a:rPr lang="en-GB" dirty="0"/>
              <a:t>The statistics of biodiversity loss</a:t>
            </a:r>
          </a:p>
        </p:txBody>
      </p:sp>
      <p:sp>
        <p:nvSpPr>
          <p:cNvPr id="3" name="Content Placeholder 2">
            <a:extLst>
              <a:ext uri="{FF2B5EF4-FFF2-40B4-BE49-F238E27FC236}">
                <a16:creationId xmlns:a16="http://schemas.microsoft.com/office/drawing/2014/main" id="{FC7B0C20-FAA1-4257-A7D4-112EF7A6CB86}"/>
              </a:ext>
            </a:extLst>
          </p:cNvPr>
          <p:cNvSpPr>
            <a:spLocks noGrp="1"/>
          </p:cNvSpPr>
          <p:nvPr>
            <p:ph idx="1"/>
          </p:nvPr>
        </p:nvSpPr>
        <p:spPr>
          <a:xfrm>
            <a:off x="1175800" y="2009485"/>
            <a:ext cx="10482800" cy="4351337"/>
          </a:xfrm>
        </p:spPr>
        <p:txBody>
          <a:bodyPr>
            <a:noAutofit/>
          </a:bodyPr>
          <a:lstStyle/>
          <a:p>
            <a:r>
              <a:rPr lang="en-GB" sz="2400" dirty="0"/>
              <a:t>The Dasgupta review on the Economics of Biodiversity states that “.. while humanity has prospered immensely in recent decades, the ways in which we have achieved such prosperity means that it has come at a devastating cost to Nature. Estimates of our total impact on Nature suggest that we would require 1.6 Earths to maintain the world’s current living standards.”</a:t>
            </a:r>
          </a:p>
          <a:p>
            <a:endParaRPr lang="en-GB" sz="2400" dirty="0"/>
          </a:p>
          <a:p>
            <a:pPr marL="0" indent="0">
              <a:buNone/>
            </a:pPr>
            <a:r>
              <a:rPr lang="en-GB" sz="2400" dirty="0"/>
              <a:t>  </a:t>
            </a:r>
          </a:p>
        </p:txBody>
      </p:sp>
      <p:sp>
        <p:nvSpPr>
          <p:cNvPr id="4" name="Footer Placeholder 3">
            <a:extLst>
              <a:ext uri="{FF2B5EF4-FFF2-40B4-BE49-F238E27FC236}">
                <a16:creationId xmlns:a16="http://schemas.microsoft.com/office/drawing/2014/main" id="{A8248BE9-2612-439E-B92B-CD7664992C7C}"/>
              </a:ext>
            </a:extLst>
          </p:cNvPr>
          <p:cNvSpPr>
            <a:spLocks noGrp="1"/>
          </p:cNvSpPr>
          <p:nvPr>
            <p:ph type="ftr" sz="quarter" idx="11"/>
          </p:nvPr>
        </p:nvSpPr>
        <p:spPr>
          <a:xfrm>
            <a:off x="856372" y="5892922"/>
            <a:ext cx="10573628" cy="365125"/>
          </a:xfrm>
        </p:spPr>
        <p:txBody>
          <a:bodyPr/>
          <a:lstStyle/>
          <a:p>
            <a:r>
              <a:rPr lang="en-GB" b="1" dirty="0">
                <a:solidFill>
                  <a:schemeClr val="tx1"/>
                </a:solidFill>
                <a:hlinkClick r:id="rId2"/>
              </a:rPr>
              <a:t>https://www.gov.uk/government/publications/final-report-the-economics-of-biodiversity-the-dasgupta-review</a:t>
            </a:r>
            <a:endParaRPr lang="en-GB" b="1" dirty="0">
              <a:solidFill>
                <a:schemeClr val="tx1"/>
              </a:solidFill>
            </a:endParaRPr>
          </a:p>
          <a:p>
            <a:endParaRPr lang="en-GB" b="1" dirty="0">
              <a:solidFill>
                <a:schemeClr val="tx1"/>
              </a:solidFill>
            </a:endParaRPr>
          </a:p>
        </p:txBody>
      </p:sp>
    </p:spTree>
    <p:extLst>
      <p:ext uri="{BB962C8B-B14F-4D97-AF65-F5344CB8AC3E}">
        <p14:creationId xmlns:p14="http://schemas.microsoft.com/office/powerpoint/2010/main" val="1905872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8CCCC1-B895-40FE-BB62-AEF75BF56FC9}"/>
              </a:ext>
            </a:extLst>
          </p:cNvPr>
          <p:cNvSpPr txBox="1"/>
          <p:nvPr/>
        </p:nvSpPr>
        <p:spPr>
          <a:xfrm>
            <a:off x="1076054" y="1490007"/>
            <a:ext cx="10390039" cy="3877985"/>
          </a:xfrm>
          <a:prstGeom prst="rect">
            <a:avLst/>
          </a:prstGeom>
          <a:noFill/>
        </p:spPr>
        <p:txBody>
          <a:bodyPr wrap="square">
            <a:spAutoFit/>
          </a:bodyPr>
          <a:lstStyle/>
          <a:p>
            <a:pPr marL="341630" indent="-321310"/>
            <a:endParaRPr lang="en-GB" sz="2400" dirty="0"/>
          </a:p>
          <a:p>
            <a:pPr marL="341630" indent="-321310">
              <a:buClr>
                <a:schemeClr val="tx1">
                  <a:lumMod val="50000"/>
                  <a:lumOff val="50000"/>
                </a:schemeClr>
              </a:buClr>
              <a:buFont typeface="Arial" panose="020B0604020202020204" pitchFamily="34" charset="0"/>
              <a:buChar char="•"/>
            </a:pPr>
            <a:r>
              <a:rPr lang="en-GB" sz="2400" dirty="0">
                <a:latin typeface="+mn-lt"/>
              </a:rPr>
              <a:t>DNA-based surveys have great potential for allowing us to monitor biodiversity at a low-cost, high-efficiency way.</a:t>
            </a:r>
          </a:p>
          <a:p>
            <a:pPr marL="20320">
              <a:buClr>
                <a:schemeClr val="tx1">
                  <a:lumMod val="50000"/>
                  <a:lumOff val="50000"/>
                </a:schemeClr>
              </a:buClr>
            </a:pPr>
            <a:endParaRPr lang="en-GB" sz="2400" dirty="0">
              <a:latin typeface="+mn-lt"/>
            </a:endParaRPr>
          </a:p>
          <a:p>
            <a:pPr marL="341630" indent="-321310">
              <a:buClr>
                <a:schemeClr val="tx1">
                  <a:lumMod val="50000"/>
                  <a:lumOff val="50000"/>
                </a:schemeClr>
              </a:buClr>
              <a:buFont typeface="Arial" panose="020B0604020202020204" pitchFamily="34" charset="0"/>
              <a:buChar char="•"/>
            </a:pPr>
            <a:r>
              <a:rPr lang="en-GB" sz="2400"/>
              <a:t>Statistics need </a:t>
            </a:r>
            <a:r>
              <a:rPr lang="en-GB" sz="2400" dirty="0"/>
              <a:t>to play a central role in how data from DNA-based surveys are interpreted.</a:t>
            </a:r>
          </a:p>
          <a:p>
            <a:pPr marL="341630" indent="-321310">
              <a:buClr>
                <a:schemeClr val="tx1">
                  <a:lumMod val="50000"/>
                  <a:lumOff val="50000"/>
                </a:schemeClr>
              </a:buClr>
              <a:buFont typeface="Arial" panose="020B0604020202020204" pitchFamily="34" charset="0"/>
              <a:buChar char="•"/>
            </a:pPr>
            <a:endParaRPr lang="en-GB" sz="2400" dirty="0"/>
          </a:p>
          <a:p>
            <a:pPr marL="341630" indent="-321310">
              <a:buClr>
                <a:schemeClr val="tx1">
                  <a:lumMod val="50000"/>
                  <a:lumOff val="50000"/>
                </a:schemeClr>
              </a:buClr>
              <a:buFont typeface="Arial" panose="020B0604020202020204" pitchFamily="34" charset="0"/>
              <a:buChar char="•"/>
            </a:pPr>
            <a:r>
              <a:rPr lang="en-GB" sz="2400" dirty="0"/>
              <a:t>This is an exciting area of research with many open problems!</a:t>
            </a:r>
          </a:p>
          <a:p>
            <a:pPr marL="341630" indent="-321310">
              <a:buClr>
                <a:schemeClr val="tx1">
                  <a:lumMod val="50000"/>
                  <a:lumOff val="50000"/>
                </a:schemeClr>
              </a:buClr>
              <a:buFont typeface="Arial" panose="020B0604020202020204" pitchFamily="34" charset="0"/>
              <a:buChar char="•"/>
            </a:pPr>
            <a:endParaRPr lang="en-GB" sz="1800" dirty="0">
              <a:latin typeface="+mn-lt"/>
            </a:endParaRPr>
          </a:p>
          <a:p>
            <a:pPr marL="20320" indent="0">
              <a:buNone/>
            </a:pPr>
            <a:endParaRPr lang="en-GB" dirty="0"/>
          </a:p>
          <a:p>
            <a:pPr marL="341630" indent="-321310"/>
            <a:endParaRPr lang="en-GB" dirty="0"/>
          </a:p>
        </p:txBody>
      </p:sp>
      <p:sp>
        <p:nvSpPr>
          <p:cNvPr id="8" name="Title 1">
            <a:extLst>
              <a:ext uri="{FF2B5EF4-FFF2-40B4-BE49-F238E27FC236}">
                <a16:creationId xmlns:a16="http://schemas.microsoft.com/office/drawing/2014/main" id="{287642BD-257A-4BCE-856F-70B7E7499755}"/>
              </a:ext>
            </a:extLst>
          </p:cNvPr>
          <p:cNvSpPr>
            <a:spLocks noGrp="1"/>
          </p:cNvSpPr>
          <p:nvPr>
            <p:ph type="title"/>
          </p:nvPr>
        </p:nvSpPr>
        <p:spPr>
          <a:xfrm>
            <a:off x="427892" y="134817"/>
            <a:ext cx="9190893" cy="808892"/>
          </a:xfrm>
        </p:spPr>
        <p:txBody>
          <a:bodyPr/>
          <a:lstStyle/>
          <a:p>
            <a:r>
              <a:rPr lang="en-GB" sz="3600" dirty="0">
                <a:latin typeface="+mj-lt"/>
              </a:rPr>
              <a:t>Conclusions</a:t>
            </a:r>
          </a:p>
        </p:txBody>
      </p:sp>
    </p:spTree>
    <p:extLst>
      <p:ext uri="{BB962C8B-B14F-4D97-AF65-F5344CB8AC3E}">
        <p14:creationId xmlns:p14="http://schemas.microsoft.com/office/powerpoint/2010/main" val="26792134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4BE8-772D-415D-BADA-09496F70BB8C}"/>
              </a:ext>
            </a:extLst>
          </p:cNvPr>
          <p:cNvSpPr>
            <a:spLocks noGrp="1"/>
          </p:cNvSpPr>
          <p:nvPr>
            <p:ph type="title"/>
          </p:nvPr>
        </p:nvSpPr>
        <p:spPr/>
        <p:txBody>
          <a:bodyPr/>
          <a:lstStyle/>
          <a:p>
            <a:r>
              <a:rPr lang="en-GB" dirty="0"/>
              <a:t>Factors behind biodiversity loss</a:t>
            </a:r>
          </a:p>
        </p:txBody>
      </p:sp>
      <p:sp>
        <p:nvSpPr>
          <p:cNvPr id="3" name="Content Placeholder 2">
            <a:extLst>
              <a:ext uri="{FF2B5EF4-FFF2-40B4-BE49-F238E27FC236}">
                <a16:creationId xmlns:a16="http://schemas.microsoft.com/office/drawing/2014/main" id="{378930BC-DE1C-4CD9-9128-278408C9B5AE}"/>
              </a:ext>
            </a:extLst>
          </p:cNvPr>
          <p:cNvSpPr>
            <a:spLocks noGrp="1"/>
          </p:cNvSpPr>
          <p:nvPr>
            <p:ph idx="1"/>
          </p:nvPr>
        </p:nvSpPr>
        <p:spPr>
          <a:xfrm>
            <a:off x="1139704" y="2140903"/>
            <a:ext cx="10470769" cy="4351337"/>
          </a:xfrm>
        </p:spPr>
        <p:txBody>
          <a:bodyPr/>
          <a:lstStyle/>
          <a:p>
            <a:r>
              <a:rPr lang="en-GB" sz="2400" dirty="0"/>
              <a:t>A number of factors have been identified as leading to biodiversity loss</a:t>
            </a:r>
          </a:p>
          <a:p>
            <a:pPr>
              <a:buFont typeface="Courier New" panose="02070309020205020404" pitchFamily="49" charset="0"/>
              <a:buChar char="o"/>
            </a:pPr>
            <a:r>
              <a:rPr lang="en-GB" sz="2400" dirty="0"/>
              <a:t>land use change (primarily for large-scale food production),</a:t>
            </a:r>
          </a:p>
          <a:p>
            <a:pPr>
              <a:buFont typeface="Courier New" panose="02070309020205020404" pitchFamily="49" charset="0"/>
              <a:buChar char="o"/>
            </a:pPr>
            <a:r>
              <a:rPr lang="en-GB" sz="2400" dirty="0"/>
              <a:t> overexploitation (overfishing, overhunting and overharvesting) for things like food, medicines and timber and, of course,</a:t>
            </a:r>
          </a:p>
          <a:p>
            <a:pPr>
              <a:buFont typeface="Courier New" panose="02070309020205020404" pitchFamily="49" charset="0"/>
              <a:buChar char="o"/>
            </a:pPr>
            <a:r>
              <a:rPr lang="en-GB" sz="2400" dirty="0"/>
              <a:t> climate change.</a:t>
            </a:r>
          </a:p>
          <a:p>
            <a:endParaRPr lang="en-GB" dirty="0"/>
          </a:p>
        </p:txBody>
      </p:sp>
    </p:spTree>
    <p:extLst>
      <p:ext uri="{BB962C8B-B14F-4D97-AF65-F5344CB8AC3E}">
        <p14:creationId xmlns:p14="http://schemas.microsoft.com/office/powerpoint/2010/main" val="254823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6DF4-7386-43B2-86F9-F04850B3D9F5}"/>
              </a:ext>
            </a:extLst>
          </p:cNvPr>
          <p:cNvSpPr>
            <a:spLocks noGrp="1"/>
          </p:cNvSpPr>
          <p:nvPr>
            <p:ph type="title"/>
          </p:nvPr>
        </p:nvSpPr>
        <p:spPr/>
        <p:txBody>
          <a:bodyPr/>
          <a:lstStyle/>
          <a:p>
            <a:r>
              <a:rPr lang="en-GB" dirty="0"/>
              <a:t>Biodiversity monitoring</a:t>
            </a:r>
          </a:p>
        </p:txBody>
      </p:sp>
      <p:sp>
        <p:nvSpPr>
          <p:cNvPr id="3" name="Content Placeholder 2">
            <a:extLst>
              <a:ext uri="{FF2B5EF4-FFF2-40B4-BE49-F238E27FC236}">
                <a16:creationId xmlns:a16="http://schemas.microsoft.com/office/drawing/2014/main" id="{82305752-F7F8-4E38-9823-3F6AD675D78B}"/>
              </a:ext>
            </a:extLst>
          </p:cNvPr>
          <p:cNvSpPr>
            <a:spLocks noGrp="1"/>
          </p:cNvSpPr>
          <p:nvPr>
            <p:ph idx="1"/>
          </p:nvPr>
        </p:nvSpPr>
        <p:spPr>
          <a:xfrm>
            <a:off x="1261872" y="1828800"/>
            <a:ext cx="9999686" cy="4351337"/>
          </a:xfrm>
        </p:spPr>
        <p:txBody>
          <a:bodyPr>
            <a:normAutofit/>
          </a:bodyPr>
          <a:lstStyle/>
          <a:p>
            <a:endParaRPr lang="en-GB" sz="2000" dirty="0"/>
          </a:p>
          <a:p>
            <a:r>
              <a:rPr lang="en-GB" sz="2400" dirty="0"/>
              <a:t>With many species under threat and biodiversity in decline, the need to assess the state of wildlife populations and intervene as appropriate has never been greater.</a:t>
            </a:r>
          </a:p>
          <a:p>
            <a:endParaRPr lang="en-GB" sz="2400" dirty="0"/>
          </a:p>
          <a:p>
            <a:r>
              <a:rPr lang="en-GB" sz="2400" dirty="0"/>
              <a:t>However, monitoring of wildlife species to detect changes in their distribution or abundance entails many challenges, one of which is that we cannot perform a census of wildlife (observation challenge).</a:t>
            </a:r>
          </a:p>
        </p:txBody>
      </p:sp>
    </p:spTree>
    <p:extLst>
      <p:ext uri="{BB962C8B-B14F-4D97-AF65-F5344CB8AC3E}">
        <p14:creationId xmlns:p14="http://schemas.microsoft.com/office/powerpoint/2010/main" val="338909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2964-BF3F-42AC-B671-7CFC8A18DDA6}"/>
              </a:ext>
            </a:extLst>
          </p:cNvPr>
          <p:cNvSpPr>
            <a:spLocks noGrp="1"/>
          </p:cNvSpPr>
          <p:nvPr>
            <p:ph type="title"/>
          </p:nvPr>
        </p:nvSpPr>
        <p:spPr/>
        <p:txBody>
          <a:bodyPr/>
          <a:lstStyle/>
          <a:p>
            <a:r>
              <a:rPr lang="en-GB" dirty="0"/>
              <a:t>Other challenges</a:t>
            </a:r>
          </a:p>
        </p:txBody>
      </p:sp>
      <p:sp>
        <p:nvSpPr>
          <p:cNvPr id="3" name="Content Placeholder 2">
            <a:extLst>
              <a:ext uri="{FF2B5EF4-FFF2-40B4-BE49-F238E27FC236}">
                <a16:creationId xmlns:a16="http://schemas.microsoft.com/office/drawing/2014/main" id="{8EFA4DEC-6D5C-4C7A-AEFB-706A0C1A814F}"/>
              </a:ext>
            </a:extLst>
          </p:cNvPr>
          <p:cNvSpPr>
            <a:spLocks noGrp="1"/>
          </p:cNvSpPr>
          <p:nvPr>
            <p:ph idx="1"/>
          </p:nvPr>
        </p:nvSpPr>
        <p:spPr>
          <a:xfrm>
            <a:off x="939746" y="1253331"/>
            <a:ext cx="10312507" cy="4351337"/>
          </a:xfrm>
        </p:spPr>
        <p:txBody>
          <a:bodyPr/>
          <a:lstStyle/>
          <a:p>
            <a:pPr marL="457200" indent="-457200">
              <a:buClr>
                <a:schemeClr val="bg2"/>
              </a:buClr>
              <a:buFont typeface="Arial" panose="020B0604020202020204" pitchFamily="34" charset="0"/>
              <a:buChar char="•"/>
            </a:pPr>
            <a:endParaRPr lang="en-GB" sz="2000" dirty="0"/>
          </a:p>
          <a:p>
            <a:pPr marL="457200" indent="-457200">
              <a:buClr>
                <a:schemeClr val="bg2"/>
              </a:buClr>
              <a:buFont typeface="Arial" panose="020B0604020202020204" pitchFamily="34" charset="0"/>
              <a:buChar char="•"/>
            </a:pPr>
            <a:endParaRPr lang="en-GB" sz="2000" dirty="0"/>
          </a:p>
          <a:p>
            <a:pPr marL="457200" indent="-457200">
              <a:buClr>
                <a:schemeClr val="bg2"/>
              </a:buClr>
              <a:buFont typeface="Arial" panose="020B0604020202020204" pitchFamily="34" charset="0"/>
              <a:buChar char="•"/>
            </a:pPr>
            <a:r>
              <a:rPr lang="en-GB" sz="2400" dirty="0"/>
              <a:t>Large scale monitoring is also expensive and slow and long-term monitoring of a large number of species can be unsustainable.</a:t>
            </a:r>
          </a:p>
          <a:p>
            <a:pPr marL="457200" indent="-457200">
              <a:buClr>
                <a:schemeClr val="bg2"/>
              </a:buClr>
              <a:buFont typeface="Arial" panose="020B0604020202020204" pitchFamily="34" charset="0"/>
              <a:buChar char="•"/>
            </a:pPr>
            <a:endParaRPr lang="en-GB" sz="2400" dirty="0"/>
          </a:p>
          <a:p>
            <a:pPr marL="457200" indent="-457200">
              <a:buClr>
                <a:schemeClr val="bg2"/>
              </a:buClr>
              <a:buFont typeface="Arial" panose="020B0604020202020204" pitchFamily="34" charset="0"/>
              <a:buChar char="•"/>
            </a:pPr>
            <a:r>
              <a:rPr lang="en-GB" sz="2400" dirty="0"/>
              <a:t>Therefore, there is a need to improve sampling methods by relying less on human expertise and time and more on technological advancements, such as DNA-based monitoring approaches.</a:t>
            </a:r>
          </a:p>
          <a:p>
            <a:endParaRPr lang="en-GB" dirty="0"/>
          </a:p>
        </p:txBody>
      </p:sp>
    </p:spTree>
    <p:extLst>
      <p:ext uri="{BB962C8B-B14F-4D97-AF65-F5344CB8AC3E}">
        <p14:creationId xmlns:p14="http://schemas.microsoft.com/office/powerpoint/2010/main" val="187094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2" name="iBOL-backdrop.jpg" descr="iBOL-backdrop.jpg"/>
          <p:cNvPicPr>
            <a:picLocks/>
          </p:cNvPicPr>
          <p:nvPr/>
        </p:nvPicPr>
        <p:blipFill>
          <a:blip r:embed="rId2"/>
          <a:stretch>
            <a:fillRect/>
          </a:stretch>
        </p:blipFill>
        <p:spPr>
          <a:xfrm>
            <a:off x="1527175" y="-1"/>
            <a:ext cx="9144001" cy="6858001"/>
          </a:xfrm>
          <a:prstGeom prst="rect">
            <a:avLst/>
          </a:prstGeom>
          <a:ln w="12700">
            <a:miter lim="400000"/>
          </a:ln>
        </p:spPr>
      </p:pic>
      <p:pic>
        <p:nvPicPr>
          <p:cNvPr id="593" name="45058.jpg" descr="45058.jpg"/>
          <p:cNvPicPr>
            <a:picLocks/>
          </p:cNvPicPr>
          <p:nvPr/>
        </p:nvPicPr>
        <p:blipFill>
          <a:blip r:embed="rId3"/>
          <a:srcRect b="32"/>
          <a:stretch>
            <a:fillRect/>
          </a:stretch>
        </p:blipFill>
        <p:spPr>
          <a:xfrm>
            <a:off x="1524000" y="2197"/>
            <a:ext cx="9144001" cy="6855804"/>
          </a:xfrm>
          <a:prstGeom prst="rect">
            <a:avLst/>
          </a:prstGeom>
          <a:ln w="12700">
            <a:solidFill>
              <a:srgbClr val="000000"/>
            </a:solidFill>
            <a:miter lim="400000"/>
          </a:ln>
        </p:spPr>
      </p:pic>
      <p:grpSp>
        <p:nvGrpSpPr>
          <p:cNvPr id="596" name="Group"/>
          <p:cNvGrpSpPr/>
          <p:nvPr/>
        </p:nvGrpSpPr>
        <p:grpSpPr>
          <a:xfrm>
            <a:off x="1793875" y="115887"/>
            <a:ext cx="8605838" cy="1512888"/>
            <a:chOff x="0" y="0"/>
            <a:chExt cx="17211675" cy="3025775"/>
          </a:xfrm>
        </p:grpSpPr>
        <p:sp>
          <p:nvSpPr>
            <p:cNvPr id="594" name="Rounded Rectangle"/>
            <p:cNvSpPr/>
            <p:nvPr/>
          </p:nvSpPr>
          <p:spPr>
            <a:xfrm>
              <a:off x="0" y="0"/>
              <a:ext cx="17211675" cy="3025775"/>
            </a:xfrm>
            <a:prstGeom prst="roundRect">
              <a:avLst>
                <a:gd name="adj" fmla="val 11719"/>
              </a:avLst>
            </a:prstGeom>
            <a:solidFill>
              <a:srgbClr val="FFFFFF"/>
            </a:solidFill>
            <a:ln w="63500" cap="flat">
              <a:solidFill>
                <a:srgbClr val="707FA4"/>
              </a:solidFill>
              <a:prstDash val="solid"/>
              <a:round/>
            </a:ln>
            <a:effectLst/>
          </p:spPr>
          <p:txBody>
            <a:bodyPr wrap="square" lIns="50800" tIns="50800" rIns="50800" bIns="50800" numCol="1" anchor="ctr">
              <a:noAutofit/>
            </a:bodyPr>
            <a:lstStyle/>
            <a:p>
              <a:pPr marL="28575" marR="28575" defTabSz="642938">
                <a:defRPr>
                  <a:uFill>
                    <a:solidFill>
                      <a:srgbClr val="000000"/>
                    </a:solidFill>
                  </a:uFill>
                  <a:latin typeface="Arial"/>
                  <a:ea typeface="Arial"/>
                  <a:cs typeface="Arial"/>
                  <a:sym typeface="Arial"/>
                </a:defRPr>
              </a:pPr>
              <a:endParaRPr sz="900"/>
            </a:p>
          </p:txBody>
        </p:sp>
        <p:sp>
          <p:nvSpPr>
            <p:cNvPr id="595" name="DNA Barcode (DNA 条形码) :…"/>
            <p:cNvSpPr txBox="1"/>
            <p:nvPr/>
          </p:nvSpPr>
          <p:spPr>
            <a:xfrm>
              <a:off x="147646" y="516780"/>
              <a:ext cx="10850405" cy="2000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p>
              <a:pPr marL="36953" marR="36953" defTabSz="642938">
                <a:buClr>
                  <a:srgbClr val="363636"/>
                </a:buClr>
                <a:buFont typeface="Arial"/>
                <a:defRPr sz="6600">
                  <a:solidFill>
                    <a:srgbClr val="363636"/>
                  </a:solidFill>
                  <a:uFill>
                    <a:solidFill>
                      <a:srgbClr val="363636"/>
                    </a:solidFill>
                  </a:uFill>
                  <a:latin typeface="Arial"/>
                  <a:ea typeface="Arial"/>
                  <a:cs typeface="Arial"/>
                  <a:sym typeface="Arial"/>
                </a:defRPr>
              </a:pPr>
              <a:r>
                <a:rPr sz="2000" dirty="0"/>
                <a:t>DNA Barcode :</a:t>
              </a:r>
            </a:p>
            <a:p>
              <a:pPr marL="36953" marR="36953" defTabSz="642938">
                <a:buClr>
                  <a:srgbClr val="606060"/>
                </a:buClr>
                <a:buFont typeface="Arial"/>
                <a:tabLst>
                  <a:tab pos="3009900" algn="l"/>
                </a:tabLst>
                <a:defRPr sz="5000">
                  <a:solidFill>
                    <a:srgbClr val="606060"/>
                  </a:solidFill>
                  <a:uFill>
                    <a:solidFill>
                      <a:srgbClr val="606060"/>
                    </a:solidFill>
                  </a:uFill>
                  <a:latin typeface="Arial"/>
                  <a:ea typeface="Arial"/>
                  <a:cs typeface="Arial"/>
                  <a:sym typeface="Arial"/>
                </a:defRPr>
              </a:pPr>
              <a:r>
                <a:rPr sz="2000" dirty="0"/>
                <a:t>short </a:t>
              </a:r>
              <a:r>
                <a:rPr sz="2000" dirty="0" err="1"/>
                <a:t>standardised</a:t>
              </a:r>
              <a:r>
                <a:rPr sz="2000" dirty="0"/>
                <a:t> sequence enabling species</a:t>
              </a:r>
            </a:p>
            <a:p>
              <a:pPr marL="36953" marR="36953" defTabSz="642938">
                <a:buClr>
                  <a:srgbClr val="606060"/>
                </a:buClr>
                <a:buFont typeface="Arial"/>
                <a:defRPr sz="5000">
                  <a:solidFill>
                    <a:srgbClr val="606060"/>
                  </a:solidFill>
                  <a:uFill>
                    <a:solidFill>
                      <a:srgbClr val="606060"/>
                    </a:solidFill>
                  </a:uFill>
                  <a:latin typeface="Arial"/>
                  <a:ea typeface="Arial"/>
                  <a:cs typeface="Arial"/>
                  <a:sym typeface="Arial"/>
                </a:defRPr>
              </a:pPr>
              <a:r>
                <a:rPr sz="2000" dirty="0"/>
                <a:t>discrimination in a large block of life</a:t>
              </a:r>
              <a:r>
                <a:rPr lang="en-GB" sz="2000" dirty="0"/>
                <a:t>.</a:t>
              </a:r>
              <a:endParaRPr sz="2000" dirty="0"/>
            </a:p>
          </p:txBody>
        </p: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a14="http://schemas.microsoft.com/office/drawing/2010/main" xmlns:m="http://schemas.openxmlformats.org/officeDocument/2006/math" xmlns="">
      <p:transition spd="fast">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3290</Words>
  <Application>Microsoft Office PowerPoint</Application>
  <PresentationFormat>Widescreen</PresentationFormat>
  <Paragraphs>229</Paragraphs>
  <Slides>50</Slides>
  <Notes>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3" baseType="lpstr">
      <vt:lpstr>Gill Sans</vt:lpstr>
      <vt:lpstr>Helvetica Neue</vt:lpstr>
      <vt:lpstr>Helvetica Neue Light</vt:lpstr>
      <vt:lpstr>URWPalladioL-Roma</vt:lpstr>
      <vt:lpstr>Arial</vt:lpstr>
      <vt:lpstr>Calibri</vt:lpstr>
      <vt:lpstr>Century Schoolbook</vt:lpstr>
      <vt:lpstr>Courier New</vt:lpstr>
      <vt:lpstr>Helvetica</vt:lpstr>
      <vt:lpstr>Lato</vt:lpstr>
      <vt:lpstr>Wingdings 2</vt:lpstr>
      <vt:lpstr>View</vt:lpstr>
      <vt:lpstr>Acrobat Document</vt:lpstr>
      <vt:lpstr>eDNAPlus: A unifying modelling framework for DNA-based biodiversity monitoring</vt:lpstr>
      <vt:lpstr>PowerPoint Presentation</vt:lpstr>
      <vt:lpstr>Biodiversity</vt:lpstr>
      <vt:lpstr>The statistics of biodiversity loss</vt:lpstr>
      <vt:lpstr>The statistics of biodiversity loss</vt:lpstr>
      <vt:lpstr>Factors behind biodiversity loss</vt:lpstr>
      <vt:lpstr>Biodiversity monitoring</vt:lpstr>
      <vt:lpstr>Other challenges</vt:lpstr>
      <vt:lpstr>PowerPoint Presentation</vt:lpstr>
      <vt:lpstr>PowerPoint Presentation</vt:lpstr>
      <vt:lpstr>DNA-based surveys</vt:lpstr>
      <vt:lpstr>Metabarcoding</vt:lpstr>
      <vt:lpstr>PowerPoint Presentation</vt:lpstr>
      <vt:lpstr>100,000s to 10,000,000s of “reads” (DNA sequences)</vt:lpstr>
      <vt:lpstr>Bioinformatically reduce to  ~100-1000s of “clusters of reads”</vt:lpstr>
      <vt:lpstr>PowerPoint Presentation</vt:lpstr>
      <vt:lpstr>Output: high-dimensional, sample x species dataset</vt:lpstr>
      <vt:lpstr>Process summary</vt:lpstr>
      <vt:lpstr>Types of environmental samples</vt:lpstr>
      <vt:lpstr>eDNA</vt:lpstr>
      <vt:lpstr>iDNA</vt:lpstr>
      <vt:lpstr>airDNA</vt:lpstr>
      <vt:lpstr>So where do statistics come in?</vt:lpstr>
      <vt:lpstr>Stage 1</vt:lpstr>
      <vt:lpstr>Stage 2</vt:lpstr>
      <vt:lpstr>PowerPoint Presentation</vt:lpstr>
      <vt:lpstr>PowerPoint Presentation</vt:lpstr>
      <vt:lpstr>PowerPoint Presentation</vt:lpstr>
      <vt:lpstr>Model fitting</vt:lpstr>
      <vt:lpstr>Case study</vt:lpstr>
      <vt:lpstr>Case study – effect of distance to road</vt:lpstr>
      <vt:lpstr>Case study – effect of elevation</vt:lpstr>
      <vt:lpstr>Case study – species correlations</vt:lpstr>
      <vt:lpstr>Case study – error and noise</vt:lpstr>
      <vt:lpstr>Case study – biodiversity mapping</vt:lpstr>
      <vt:lpstr>PowerPoint Presentation</vt:lpstr>
      <vt:lpstr>Spike-in simulations</vt:lpstr>
      <vt:lpstr>PowerPoint Presentation</vt:lpstr>
      <vt:lpstr>Single species</vt:lpstr>
      <vt:lpstr>New single species eDNA model</vt:lpstr>
      <vt:lpstr>PowerPoint Presentation</vt:lpstr>
      <vt:lpstr>Model</vt:lpstr>
      <vt:lpstr>Model</vt:lpstr>
      <vt:lpstr>Model fitting</vt:lpstr>
      <vt:lpstr>Great crested newts</vt:lpstr>
      <vt:lpstr>Results: Covariate effects</vt:lpstr>
      <vt:lpstr>Results: Posterior Summaries</vt:lpstr>
      <vt:lpstr>Results: Conditional probabilities</vt:lpstr>
      <vt:lpstr>Summary for single-species model</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year of metabarcoding</dc:title>
  <dc:creator>Eleni Matechou</dc:creator>
  <cp:lastModifiedBy>Eleni Matechou</cp:lastModifiedBy>
  <cp:revision>418</cp:revision>
  <dcterms:created xsi:type="dcterms:W3CDTF">2021-06-08T12:57:07Z</dcterms:created>
  <dcterms:modified xsi:type="dcterms:W3CDTF">2023-04-06T05:22:13Z</dcterms:modified>
</cp:coreProperties>
</file>